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0" r:id="rId6"/>
    <p:sldId id="258" r:id="rId7"/>
    <p:sldId id="264" r:id="rId8"/>
    <p:sldId id="262" r:id="rId9"/>
    <p:sldId id="257" r:id="rId10"/>
    <p:sldId id="259" r:id="rId11"/>
    <p:sldId id="261" r:id="rId12"/>
    <p:sldId id="265" r:id="rId13"/>
    <p:sldId id="263" r:id="rId14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6E94"/>
    <a:srgbClr val="775A7B"/>
    <a:srgbClr val="7A99B4"/>
    <a:srgbClr val="818A5F"/>
    <a:srgbClr val="585C5F"/>
    <a:srgbClr val="828587"/>
    <a:srgbClr val="C0C4AF"/>
    <a:srgbClr val="FFFFFF"/>
    <a:srgbClr val="E6ECF1"/>
    <a:srgbClr val="E0C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25224-9AE9-435D-9DF8-117F1E98D484}" v="11" dt="2025-04-09T16:30:01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321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4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879" indent="0" algn="ctr">
              <a:buNone/>
              <a:defRPr sz="7200"/>
            </a:lvl2pPr>
            <a:lvl3pPr marL="3291758" indent="0" algn="ctr">
              <a:buNone/>
              <a:defRPr sz="6480"/>
            </a:lvl3pPr>
            <a:lvl4pPr marL="4937636" indent="0" algn="ctr">
              <a:buNone/>
              <a:defRPr sz="5760"/>
            </a:lvl4pPr>
            <a:lvl5pPr marL="6583516" indent="0" algn="ctr">
              <a:buNone/>
              <a:defRPr sz="5760"/>
            </a:lvl5pPr>
            <a:lvl6pPr marL="8229395" indent="0" algn="ctr">
              <a:buNone/>
              <a:defRPr sz="5760"/>
            </a:lvl6pPr>
            <a:lvl7pPr marL="9875273" indent="0" algn="ctr">
              <a:buNone/>
              <a:defRPr sz="5760"/>
            </a:lvl7pPr>
            <a:lvl8pPr marL="11521152" indent="0" algn="ctr">
              <a:buNone/>
              <a:defRPr sz="5760"/>
            </a:lvl8pPr>
            <a:lvl9pPr marL="13167031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0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8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1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1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4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4"/>
            <a:ext cx="28392120" cy="18257517"/>
          </a:xfrm>
        </p:spPr>
        <p:txBody>
          <a:bodyPr anchor="b"/>
          <a:lstStyle>
            <a:lvl1pPr>
              <a:defRPr sz="21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4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879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758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636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516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395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273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152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031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6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1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4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79" indent="0">
              <a:buNone/>
              <a:defRPr sz="7200" b="1"/>
            </a:lvl2pPr>
            <a:lvl3pPr marL="3291758" indent="0">
              <a:buNone/>
              <a:defRPr sz="6480" b="1"/>
            </a:lvl3pPr>
            <a:lvl4pPr marL="4937636" indent="0">
              <a:buNone/>
              <a:defRPr sz="5760" b="1"/>
            </a:lvl4pPr>
            <a:lvl5pPr marL="6583516" indent="0">
              <a:buNone/>
              <a:defRPr sz="5760" b="1"/>
            </a:lvl5pPr>
            <a:lvl6pPr marL="8229395" indent="0">
              <a:buNone/>
              <a:defRPr sz="5760" b="1"/>
            </a:lvl6pPr>
            <a:lvl7pPr marL="9875273" indent="0">
              <a:buNone/>
              <a:defRPr sz="5760" b="1"/>
            </a:lvl7pPr>
            <a:lvl8pPr marL="11521152" indent="0">
              <a:buNone/>
              <a:defRPr sz="5760" b="1"/>
            </a:lvl8pPr>
            <a:lvl9pPr marL="13167031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1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3" y="10759444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79" indent="0">
              <a:buNone/>
              <a:defRPr sz="7200" b="1"/>
            </a:lvl2pPr>
            <a:lvl3pPr marL="3291758" indent="0">
              <a:buNone/>
              <a:defRPr sz="6480" b="1"/>
            </a:lvl3pPr>
            <a:lvl4pPr marL="4937636" indent="0">
              <a:buNone/>
              <a:defRPr sz="5760" b="1"/>
            </a:lvl4pPr>
            <a:lvl5pPr marL="6583516" indent="0">
              <a:buNone/>
              <a:defRPr sz="5760" b="1"/>
            </a:lvl5pPr>
            <a:lvl6pPr marL="8229395" indent="0">
              <a:buNone/>
              <a:defRPr sz="5760" b="1"/>
            </a:lvl6pPr>
            <a:lvl7pPr marL="9875273" indent="0">
              <a:buNone/>
              <a:defRPr sz="5760" b="1"/>
            </a:lvl7pPr>
            <a:lvl8pPr marL="11521152" indent="0">
              <a:buNone/>
              <a:defRPr sz="5760" b="1"/>
            </a:lvl8pPr>
            <a:lvl9pPr marL="13167031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3" y="16032481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9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1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79" indent="0">
              <a:buNone/>
              <a:defRPr sz="5040"/>
            </a:lvl2pPr>
            <a:lvl3pPr marL="3291758" indent="0">
              <a:buNone/>
              <a:defRPr sz="4320"/>
            </a:lvl3pPr>
            <a:lvl4pPr marL="4937636" indent="0">
              <a:buNone/>
              <a:defRPr sz="3600"/>
            </a:lvl4pPr>
            <a:lvl5pPr marL="6583516" indent="0">
              <a:buNone/>
              <a:defRPr sz="3600"/>
            </a:lvl5pPr>
            <a:lvl6pPr marL="8229395" indent="0">
              <a:buNone/>
              <a:defRPr sz="3600"/>
            </a:lvl6pPr>
            <a:lvl7pPr marL="9875273" indent="0">
              <a:buNone/>
              <a:defRPr sz="3600"/>
            </a:lvl7pPr>
            <a:lvl8pPr marL="11521152" indent="0">
              <a:buNone/>
              <a:defRPr sz="3600"/>
            </a:lvl8pPr>
            <a:lvl9pPr marL="1316703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3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1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879" indent="0">
              <a:buNone/>
              <a:defRPr sz="10080"/>
            </a:lvl2pPr>
            <a:lvl3pPr marL="3291758" indent="0">
              <a:buNone/>
              <a:defRPr sz="8640"/>
            </a:lvl3pPr>
            <a:lvl4pPr marL="4937636" indent="0">
              <a:buNone/>
              <a:defRPr sz="7200"/>
            </a:lvl4pPr>
            <a:lvl5pPr marL="6583516" indent="0">
              <a:buNone/>
              <a:defRPr sz="7200"/>
            </a:lvl5pPr>
            <a:lvl6pPr marL="8229395" indent="0">
              <a:buNone/>
              <a:defRPr sz="7200"/>
            </a:lvl6pPr>
            <a:lvl7pPr marL="9875273" indent="0">
              <a:buNone/>
              <a:defRPr sz="7200"/>
            </a:lvl7pPr>
            <a:lvl8pPr marL="11521152" indent="0">
              <a:buNone/>
              <a:defRPr sz="7200"/>
            </a:lvl8pPr>
            <a:lvl9pPr marL="13167031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79" indent="0">
              <a:buNone/>
              <a:defRPr sz="5040"/>
            </a:lvl2pPr>
            <a:lvl3pPr marL="3291758" indent="0">
              <a:buNone/>
              <a:defRPr sz="4320"/>
            </a:lvl3pPr>
            <a:lvl4pPr marL="4937636" indent="0">
              <a:buNone/>
              <a:defRPr sz="3600"/>
            </a:lvl4pPr>
            <a:lvl5pPr marL="6583516" indent="0">
              <a:buNone/>
              <a:defRPr sz="3600"/>
            </a:lvl5pPr>
            <a:lvl6pPr marL="8229395" indent="0">
              <a:buNone/>
              <a:defRPr sz="3600"/>
            </a:lvl6pPr>
            <a:lvl7pPr marL="9875273" indent="0">
              <a:buNone/>
              <a:defRPr sz="3600"/>
            </a:lvl7pPr>
            <a:lvl8pPr marL="11521152" indent="0">
              <a:buNone/>
              <a:defRPr sz="3600"/>
            </a:lvl8pPr>
            <a:lvl9pPr marL="1316703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4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1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1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D38BE9-298D-4C48-8ACB-32B06B13EB7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837BA0-BE62-4FA5-94E6-3AF807E20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8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758" rtl="0" eaLnBrk="1" latinLnBrk="0" hangingPunct="1">
        <a:lnSpc>
          <a:spcPct val="90000"/>
        </a:lnSpc>
        <a:spcBef>
          <a:spcPct val="0"/>
        </a:spcBef>
        <a:buNone/>
        <a:defRPr sz="158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40" indent="-822940" algn="l" defTabSz="3291758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19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97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576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455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334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212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092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971" indent="-82294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879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758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636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516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395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273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152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031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3.0/" TargetMode="External"/><Relationship Id="rId3" Type="http://schemas.openxmlformats.org/officeDocument/2006/relationships/hyperlink" Target="https://www.youtube.com/watch?v=sO37zKfQUZk" TargetMode="External"/><Relationship Id="rId7" Type="http://schemas.openxmlformats.org/officeDocument/2006/relationships/hyperlink" Target="http://commons.wikimedia.org/wiki/File:Purdue_University,_West_Lafayette,_Indiana,_Estados_Unidos,_2012-10-15,_DD_08.jpg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he.com/colleges/radford-university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niche.com/colleges/radford-university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he.com/colleges/radford-university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he.com/colleges/radford-university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he.com/colleges/radford-university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he.com/colleges/radford-university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niche.com/colleges/radford-university/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niche.com/colleges/radford-university/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niche.com/colleges/radford-university/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37zKfQUZk" TargetMode="External"/><Relationship Id="rId2" Type="http://schemas.openxmlformats.org/officeDocument/2006/relationships/hyperlink" Target="https://www.youtube.com/watch?v=-8Q3rgrZJ8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niche.com/colleges/radford-university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C7AE13-17FA-E473-DE45-415562CA7AF6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84C53B-7F29-8CFB-6752-4E5B57AE4698}"/>
              </a:ext>
            </a:extLst>
          </p:cNvPr>
          <p:cNvSpPr/>
          <p:nvPr/>
        </p:nvSpPr>
        <p:spPr>
          <a:xfrm>
            <a:off x="2286000" y="15351370"/>
            <a:ext cx="28346400" cy="10709031"/>
          </a:xfrm>
          <a:prstGeom prst="rect">
            <a:avLst/>
          </a:prstGeom>
          <a:solidFill>
            <a:srgbClr val="C2001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0A6EDA-18F5-EEE6-2F70-FD1ECE06B09B}"/>
              </a:ext>
            </a:extLst>
          </p:cNvPr>
          <p:cNvSpPr/>
          <p:nvPr/>
        </p:nvSpPr>
        <p:spPr>
          <a:xfrm>
            <a:off x="2286000" y="27133061"/>
            <a:ext cx="28346400" cy="10709031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C82F83-8E95-2329-2487-EF7D129FA93F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984F7E-1532-5FA0-743C-FA56A92392DE}"/>
              </a:ext>
            </a:extLst>
          </p:cNvPr>
          <p:cNvSpPr/>
          <p:nvPr/>
        </p:nvSpPr>
        <p:spPr>
          <a:xfrm>
            <a:off x="8877300" y="14765216"/>
            <a:ext cx="15163800" cy="2092569"/>
          </a:xfrm>
          <a:prstGeom prst="rect">
            <a:avLst/>
          </a:prstGeom>
          <a:solidFill>
            <a:srgbClr val="86151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7E4624-F31C-908D-146D-6EAA5A5ED8DA}"/>
              </a:ext>
            </a:extLst>
          </p:cNvPr>
          <p:cNvSpPr/>
          <p:nvPr/>
        </p:nvSpPr>
        <p:spPr>
          <a:xfrm>
            <a:off x="8877300" y="26570354"/>
            <a:ext cx="15163800" cy="2092569"/>
          </a:xfrm>
          <a:prstGeom prst="rect">
            <a:avLst/>
          </a:prstGeom>
          <a:solidFill>
            <a:srgbClr val="86151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8E4512-5C29-97D0-9EE2-DE6ADF9C4CD7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70000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38D2D7-6F8D-20CE-D753-462812103E19}"/>
              </a:ext>
            </a:extLst>
          </p:cNvPr>
          <p:cNvSpPr/>
          <p:nvPr/>
        </p:nvSpPr>
        <p:spPr>
          <a:xfrm>
            <a:off x="19389968" y="17344291"/>
            <a:ext cx="10714893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2FA0B7-313F-49C0-491F-C79C8B465E11}"/>
              </a:ext>
            </a:extLst>
          </p:cNvPr>
          <p:cNvSpPr/>
          <p:nvPr/>
        </p:nvSpPr>
        <p:spPr>
          <a:xfrm>
            <a:off x="2813541" y="17344291"/>
            <a:ext cx="16072340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1B22E2-FF49-0F2C-B9A3-661140EE708A}"/>
              </a:ext>
            </a:extLst>
          </p:cNvPr>
          <p:cNvSpPr/>
          <p:nvPr/>
        </p:nvSpPr>
        <p:spPr>
          <a:xfrm>
            <a:off x="2813540" y="29172877"/>
            <a:ext cx="27291321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6FFFE2-C0F2-0F35-0D5E-4818F309AB3C}"/>
              </a:ext>
            </a:extLst>
          </p:cNvPr>
          <p:cNvSpPr txBox="1"/>
          <p:nvPr/>
        </p:nvSpPr>
        <p:spPr>
          <a:xfrm>
            <a:off x="8229599" y="14974562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C6898F-5AF0-0F25-7C56-44319F70A50E}"/>
              </a:ext>
            </a:extLst>
          </p:cNvPr>
          <p:cNvSpPr txBox="1"/>
          <p:nvPr/>
        </p:nvSpPr>
        <p:spPr>
          <a:xfrm>
            <a:off x="8229599" y="26797226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027CB4-8CD5-BBB4-A3A5-CC4743807E5A}"/>
              </a:ext>
            </a:extLst>
          </p:cNvPr>
          <p:cNvSpPr txBox="1"/>
          <p:nvPr/>
        </p:nvSpPr>
        <p:spPr>
          <a:xfrm>
            <a:off x="3341076" y="17750861"/>
            <a:ext cx="1504070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to improve universal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223609E-C71A-FBC2-690F-3D54B7C4494F}"/>
              </a:ext>
            </a:extLst>
          </p:cNvPr>
          <p:cNvSpPr/>
          <p:nvPr/>
        </p:nvSpPr>
        <p:spPr>
          <a:xfrm>
            <a:off x="19823303" y="17738394"/>
            <a:ext cx="9848222" cy="7395676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BD0D80-DB63-78CA-E629-D95E5BA7E529}"/>
              </a:ext>
            </a:extLst>
          </p:cNvPr>
          <p:cNvSpPr txBox="1"/>
          <p:nvPr/>
        </p:nvSpPr>
        <p:spPr>
          <a:xfrm>
            <a:off x="20946792" y="20153695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942502-CD5F-ECFB-1A41-926B231D7322}"/>
              </a:ext>
            </a:extLst>
          </p:cNvPr>
          <p:cNvSpPr txBox="1"/>
          <p:nvPr/>
        </p:nvSpPr>
        <p:spPr>
          <a:xfrm>
            <a:off x="3341076" y="29571461"/>
            <a:ext cx="262948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056B48-9977-E6FB-7599-DAD90E57F415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Acknowledgements</a:t>
            </a:r>
            <a:r>
              <a:rPr lang="en-US" sz="48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AE00E2-AD74-BB3E-81BC-F1FBEA417A2A}"/>
              </a:ext>
            </a:extLst>
          </p:cNvPr>
          <p:cNvSpPr/>
          <p:nvPr/>
        </p:nvSpPr>
        <p:spPr>
          <a:xfrm>
            <a:off x="1097281" y="38926197"/>
            <a:ext cx="3875293" cy="3886201"/>
          </a:xfrm>
          <a:prstGeom prst="rect">
            <a:avLst/>
          </a:prstGeom>
          <a:solidFill>
            <a:srgbClr val="70000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89838C3-EA72-606A-B932-E5A28F585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BFF4ED0-7746-0A5A-B216-B0A6A760DCAD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F060E1FE-1A52-5D81-BBF8-52034909F8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0FB93D48-083E-E116-ABD1-B86E7D7DE2DB}"/>
              </a:ext>
            </a:extLst>
          </p:cNvPr>
          <p:cNvSpPr/>
          <p:nvPr/>
        </p:nvSpPr>
        <p:spPr>
          <a:xfrm>
            <a:off x="1939582" y="1939610"/>
            <a:ext cx="29039233" cy="11166852"/>
          </a:xfrm>
          <a:prstGeom prst="rect">
            <a:avLst/>
          </a:prstGeom>
          <a:solidFill>
            <a:srgbClr val="700005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E5E1FD9-BAB9-A9B0-EEEC-E8CEEED10898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44C528-BC41-43F3-F54D-699D90F7E99A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030E86-20C5-DDAD-FABD-549CC60B115F}"/>
              </a:ext>
            </a:extLst>
          </p:cNvPr>
          <p:cNvSpPr txBox="1"/>
          <p:nvPr/>
        </p:nvSpPr>
        <p:spPr>
          <a:xfrm>
            <a:off x="1927271" y="12722686"/>
            <a:ext cx="291784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7" tooltip="http://commons.wikimedia.org/wiki/File:Purdue_University,_West_Lafayette,_Indiana,_Estados_Unidos,_2012-10-15,_DD_08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sa/3.0/"/>
              </a:rPr>
              <a:t>CC BY-SA</a:t>
            </a:r>
            <a:endParaRPr lang="en-US" sz="9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598B790-EA13-104A-A6AD-D206C26F2F3F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5" name="Star: 7 Points 4">
              <a:extLst>
                <a:ext uri="{FF2B5EF4-FFF2-40B4-BE49-F238E27FC236}">
                  <a16:creationId xmlns:a16="http://schemas.microsoft.com/office/drawing/2014/main" id="{48E627AC-FE67-D9BE-4CFF-8581EF78D75A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A4675B7-F32D-C481-0CA5-3484437846D6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3F4CD75-0754-FA89-0DF3-A7F46DA48188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123D5A3-511E-5F5D-7F84-20BEA2F9785A}"/>
              </a:ext>
            </a:extLst>
          </p:cNvPr>
          <p:cNvSpPr txBox="1"/>
          <p:nvPr/>
        </p:nvSpPr>
        <p:spPr>
          <a:xfrm>
            <a:off x="1927273" y="12722686"/>
            <a:ext cx="37035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7" tooltip="http://commons.wikimedia.org/wiki/File:Purdue_University,_West_Lafayette,_Indiana,_Estados_Unidos,_2012-10-15,_DD_08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911256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B2D71-1613-C007-0C58-E75C210874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5485B7-E3D0-59BE-80F3-11D987645F72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406E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45211-EA03-B026-2242-8637BC99F639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633081-5980-EEAB-A3B9-DE71DC85E9D3}"/>
              </a:ext>
            </a:extLst>
          </p:cNvPr>
          <p:cNvSpPr/>
          <p:nvPr/>
        </p:nvSpPr>
        <p:spPr>
          <a:xfrm>
            <a:off x="2286000" y="15351370"/>
            <a:ext cx="13587046" cy="22490723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6B325-39A4-9E61-2C85-AD564EE953EA}"/>
              </a:ext>
            </a:extLst>
          </p:cNvPr>
          <p:cNvSpPr/>
          <p:nvPr/>
        </p:nvSpPr>
        <p:spPr>
          <a:xfrm>
            <a:off x="17068800" y="15351370"/>
            <a:ext cx="13563600" cy="22490723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F7DDB-3BC2-5817-918D-78926D94A95A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E0C08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3527A1-B6FA-3970-8877-390716CA1BD1}"/>
              </a:ext>
            </a:extLst>
          </p:cNvPr>
          <p:cNvSpPr/>
          <p:nvPr/>
        </p:nvSpPr>
        <p:spPr>
          <a:xfrm>
            <a:off x="3223846" y="14771078"/>
            <a:ext cx="11711354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ECFF39-B295-D748-D9FD-6C9AAA5F43C7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C28117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72BA24-DC8E-AA49-C228-C08127484C43}"/>
              </a:ext>
            </a:extLst>
          </p:cNvPr>
          <p:cNvSpPr/>
          <p:nvPr/>
        </p:nvSpPr>
        <p:spPr>
          <a:xfrm>
            <a:off x="17983201" y="14771077"/>
            <a:ext cx="11711354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67AA02-9BB6-F421-9CEC-14CF8AEC4EF2}"/>
              </a:ext>
            </a:extLst>
          </p:cNvPr>
          <p:cNvSpPr/>
          <p:nvPr/>
        </p:nvSpPr>
        <p:spPr>
          <a:xfrm>
            <a:off x="2790093" y="17356016"/>
            <a:ext cx="12578860" cy="1141467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D35701-0826-3F92-81CE-E48CD9B27A66}"/>
              </a:ext>
            </a:extLst>
          </p:cNvPr>
          <p:cNvSpPr/>
          <p:nvPr/>
        </p:nvSpPr>
        <p:spPr>
          <a:xfrm>
            <a:off x="17549448" y="17356014"/>
            <a:ext cx="12578860" cy="1985303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677F6C-B3B0-2E74-9316-3B71FFF64ED4}"/>
              </a:ext>
            </a:extLst>
          </p:cNvPr>
          <p:cNvSpPr/>
          <p:nvPr/>
        </p:nvSpPr>
        <p:spPr>
          <a:xfrm>
            <a:off x="2790093" y="29263060"/>
            <a:ext cx="12578860" cy="7945988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5FFB8E-6814-476F-F76B-16749B771409}"/>
              </a:ext>
            </a:extLst>
          </p:cNvPr>
          <p:cNvSpPr txBox="1"/>
          <p:nvPr/>
        </p:nvSpPr>
        <p:spPr>
          <a:xfrm>
            <a:off x="849923" y="15045488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3980C-93B5-92A2-E528-390F5A10DF1B}"/>
              </a:ext>
            </a:extLst>
          </p:cNvPr>
          <p:cNvSpPr txBox="1"/>
          <p:nvPr/>
        </p:nvSpPr>
        <p:spPr>
          <a:xfrm>
            <a:off x="15621000" y="15028487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4D2A04-A7FF-4CD0-521C-2361F708FEFF}"/>
              </a:ext>
            </a:extLst>
          </p:cNvPr>
          <p:cNvSpPr/>
          <p:nvPr/>
        </p:nvSpPr>
        <p:spPr>
          <a:xfrm>
            <a:off x="1097281" y="38941437"/>
            <a:ext cx="3875293" cy="3886201"/>
          </a:xfrm>
          <a:prstGeom prst="rect">
            <a:avLst/>
          </a:prstGeom>
          <a:solidFill>
            <a:srgbClr val="C28117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E823B1-F263-D13C-A4E6-EB84526125B5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A53EB5-F7E0-CB6E-0DE2-A84A3F012B10}"/>
              </a:ext>
            </a:extLst>
          </p:cNvPr>
          <p:cNvSpPr txBox="1"/>
          <p:nvPr/>
        </p:nvSpPr>
        <p:spPr>
          <a:xfrm>
            <a:off x="3341077" y="17750861"/>
            <a:ext cx="1159412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F02BB6-FA84-E4E5-22CD-7C2BEFFC6037}"/>
              </a:ext>
            </a:extLst>
          </p:cNvPr>
          <p:cNvSpPr/>
          <p:nvPr/>
        </p:nvSpPr>
        <p:spPr>
          <a:xfrm>
            <a:off x="3173604" y="29581913"/>
            <a:ext cx="11811837" cy="7308282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6613A8-29A0-3EA6-79AF-2E4A5F9EECB7}"/>
              </a:ext>
            </a:extLst>
          </p:cNvPr>
          <p:cNvSpPr txBox="1"/>
          <p:nvPr/>
        </p:nvSpPr>
        <p:spPr>
          <a:xfrm>
            <a:off x="5278901" y="32081892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39C14140-A3B0-E3AC-447C-96A14D15E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F9543603-D71D-B577-BEC5-BD304C3F1D37}"/>
              </a:ext>
            </a:extLst>
          </p:cNvPr>
          <p:cNvSpPr txBox="1"/>
          <p:nvPr/>
        </p:nvSpPr>
        <p:spPr>
          <a:xfrm>
            <a:off x="17983201" y="17750861"/>
            <a:ext cx="117113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E801A707-4B84-C250-9446-BBAB56E2F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050B475-3194-9B3B-567D-2A356B3037CB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FE99F8-E26B-1C9E-8D8C-1F2D01086203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43F2A0-F574-1F18-5208-266CFE03A7D7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Acknowledgements</a:t>
            </a:r>
            <a:r>
              <a:rPr lang="en-US" sz="4800"/>
              <a:t>: thank you to (Office Name(s)) for contributing to this research and to the OURS Office for printing this poster.</a:t>
            </a:r>
            <a:endParaRPr lang="en-US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DC864-015B-C909-6A5A-8F5542F55AD4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14" name="Star: 7 Points 13">
              <a:extLst>
                <a:ext uri="{FF2B5EF4-FFF2-40B4-BE49-F238E27FC236}">
                  <a16:creationId xmlns:a16="http://schemas.microsoft.com/office/drawing/2014/main" id="{58FC996D-CE11-4769-E8B7-0ACFCE6F72E8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A089BC3-CEA5-0AC2-FB90-B717FC45D393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A936B7-B9BE-4358-D1A0-2ECE76B3C62F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597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BAD71-B87C-3163-29BC-F165BA379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0933F1-2B5C-336A-4239-B0B347EAD5C2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E95960-8E9E-89A6-FF7B-6F855AD8DDE6}"/>
              </a:ext>
            </a:extLst>
          </p:cNvPr>
          <p:cNvSpPr/>
          <p:nvPr/>
        </p:nvSpPr>
        <p:spPr>
          <a:xfrm>
            <a:off x="2286000" y="15351370"/>
            <a:ext cx="28346400" cy="10709031"/>
          </a:xfrm>
          <a:prstGeom prst="rect">
            <a:avLst/>
          </a:prstGeom>
          <a:solidFill>
            <a:srgbClr val="775A7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FE182-A6F4-F6CA-B021-6B8BFE6E0734}"/>
              </a:ext>
            </a:extLst>
          </p:cNvPr>
          <p:cNvSpPr/>
          <p:nvPr/>
        </p:nvSpPr>
        <p:spPr>
          <a:xfrm>
            <a:off x="2286000" y="27133061"/>
            <a:ext cx="28346400" cy="10709031"/>
          </a:xfrm>
          <a:prstGeom prst="rect">
            <a:avLst/>
          </a:prstGeom>
          <a:solidFill>
            <a:srgbClr val="775A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48A73D-69CE-C0F8-01FE-C54018DD9EF4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360E5A-67E7-C4BD-D515-EF5380618B06}"/>
              </a:ext>
            </a:extLst>
          </p:cNvPr>
          <p:cNvSpPr/>
          <p:nvPr/>
        </p:nvSpPr>
        <p:spPr>
          <a:xfrm>
            <a:off x="8877300" y="14765216"/>
            <a:ext cx="15163800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758332-1B17-3377-15F3-48B11D333BCE}"/>
              </a:ext>
            </a:extLst>
          </p:cNvPr>
          <p:cNvSpPr/>
          <p:nvPr/>
        </p:nvSpPr>
        <p:spPr>
          <a:xfrm>
            <a:off x="8877300" y="26570354"/>
            <a:ext cx="15163800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B99EF0-B4A2-CD97-5A70-AE80E27C305D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4A234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813301-E0D3-7FF1-AE36-70FCD0FBD604}"/>
              </a:ext>
            </a:extLst>
          </p:cNvPr>
          <p:cNvSpPr/>
          <p:nvPr/>
        </p:nvSpPr>
        <p:spPr>
          <a:xfrm>
            <a:off x="19389968" y="17344291"/>
            <a:ext cx="10714893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26B939-B1AD-93FA-51A3-C0803FE33A1C}"/>
              </a:ext>
            </a:extLst>
          </p:cNvPr>
          <p:cNvSpPr/>
          <p:nvPr/>
        </p:nvSpPr>
        <p:spPr>
          <a:xfrm>
            <a:off x="2813541" y="17344291"/>
            <a:ext cx="16072340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1351D5-C532-712A-C6F7-A21616FA4C44}"/>
              </a:ext>
            </a:extLst>
          </p:cNvPr>
          <p:cNvSpPr/>
          <p:nvPr/>
        </p:nvSpPr>
        <p:spPr>
          <a:xfrm>
            <a:off x="2813540" y="29172877"/>
            <a:ext cx="27291321" cy="818388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452BF5-889F-9C51-B112-F1A44C98AE9F}"/>
              </a:ext>
            </a:extLst>
          </p:cNvPr>
          <p:cNvSpPr txBox="1"/>
          <p:nvPr/>
        </p:nvSpPr>
        <p:spPr>
          <a:xfrm>
            <a:off x="8229599" y="14974562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CCC22D-6B37-7CB7-7E4A-C4E33D03B1D7}"/>
              </a:ext>
            </a:extLst>
          </p:cNvPr>
          <p:cNvSpPr txBox="1"/>
          <p:nvPr/>
        </p:nvSpPr>
        <p:spPr>
          <a:xfrm>
            <a:off x="8229599" y="26797226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0623E1-38E1-4537-022E-F132699EFCE0}"/>
              </a:ext>
            </a:extLst>
          </p:cNvPr>
          <p:cNvSpPr txBox="1"/>
          <p:nvPr/>
        </p:nvSpPr>
        <p:spPr>
          <a:xfrm>
            <a:off x="3341076" y="17750861"/>
            <a:ext cx="1504070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to improve universal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2697C1-929C-32D8-13F9-D0FDB2D400F6}"/>
              </a:ext>
            </a:extLst>
          </p:cNvPr>
          <p:cNvSpPr/>
          <p:nvPr/>
        </p:nvSpPr>
        <p:spPr>
          <a:xfrm>
            <a:off x="19823303" y="17738394"/>
            <a:ext cx="9848222" cy="7395676"/>
          </a:xfrm>
          <a:prstGeom prst="rect">
            <a:avLst/>
          </a:prstGeom>
          <a:solidFill>
            <a:srgbClr val="775A7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D655F9-E3AA-1788-B439-50660F591BE5}"/>
              </a:ext>
            </a:extLst>
          </p:cNvPr>
          <p:cNvSpPr txBox="1"/>
          <p:nvPr/>
        </p:nvSpPr>
        <p:spPr>
          <a:xfrm>
            <a:off x="20946792" y="20153695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6F58C1-A6D6-DF1C-AAA0-5BAE0457A85E}"/>
              </a:ext>
            </a:extLst>
          </p:cNvPr>
          <p:cNvSpPr txBox="1"/>
          <p:nvPr/>
        </p:nvSpPr>
        <p:spPr>
          <a:xfrm>
            <a:off x="3341076" y="29571461"/>
            <a:ext cx="262948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15B5116-328D-D0EA-AA1D-8F00D22198C2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Acknowledgements</a:t>
            </a:r>
            <a:r>
              <a:rPr lang="en-US" sz="48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B7EC12-3946-1611-BC8D-3A62657B8530}"/>
              </a:ext>
            </a:extLst>
          </p:cNvPr>
          <p:cNvSpPr/>
          <p:nvPr/>
        </p:nvSpPr>
        <p:spPr>
          <a:xfrm>
            <a:off x="1097281" y="38926197"/>
            <a:ext cx="3875293" cy="3886201"/>
          </a:xfrm>
          <a:prstGeom prst="rect">
            <a:avLst/>
          </a:prstGeom>
          <a:solidFill>
            <a:srgbClr val="4A234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0415F16-4743-4E73-DA40-17A286713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3C08A4B2-5DE8-93C1-7737-4D2DC7F5D792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8532C83-2B9F-DC44-81A0-0ED3D5E928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3E011D79-89B4-8DC2-0C1D-4103763A8897}"/>
              </a:ext>
            </a:extLst>
          </p:cNvPr>
          <p:cNvSpPr/>
          <p:nvPr/>
        </p:nvSpPr>
        <p:spPr>
          <a:xfrm>
            <a:off x="1927269" y="1876021"/>
            <a:ext cx="29039233" cy="11166852"/>
          </a:xfrm>
          <a:prstGeom prst="rect">
            <a:avLst/>
          </a:prstGeom>
          <a:solidFill>
            <a:srgbClr val="4A234F">
              <a:alpha val="50196"/>
            </a:srgbClr>
          </a:solidFill>
          <a:ln>
            <a:solidFill>
              <a:srgbClr val="775A7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B3110B-ECB1-3496-98FD-5B19B085EB84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E27A95-9D6B-1FAB-61F4-51A78DDF40A8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4D11CC-7601-52F0-44D3-32590CBA056C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660D9620-94EE-E61D-C6DF-388EF572ADE5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7CF5AD3-391D-BE2C-A522-652BD8D552C9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5F41810-03C7-73D4-8868-EB4ED234000E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80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A260F-C36F-5175-3170-5E6598065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272A00-473A-583E-BC47-7D1C01690E92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BFCF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6AC3A9-614A-AC3F-F66C-045555E96B79}"/>
              </a:ext>
            </a:extLst>
          </p:cNvPr>
          <p:cNvSpPr/>
          <p:nvPr/>
        </p:nvSpPr>
        <p:spPr>
          <a:xfrm>
            <a:off x="2286000" y="15351370"/>
            <a:ext cx="28346400" cy="10709031"/>
          </a:xfrm>
          <a:prstGeom prst="rect">
            <a:avLst/>
          </a:prstGeom>
          <a:solidFill>
            <a:srgbClr val="406E9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692245-2081-BB69-6A83-39E60E716E0B}"/>
              </a:ext>
            </a:extLst>
          </p:cNvPr>
          <p:cNvSpPr/>
          <p:nvPr/>
        </p:nvSpPr>
        <p:spPr>
          <a:xfrm>
            <a:off x="2286000" y="27133061"/>
            <a:ext cx="28346400" cy="10709031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A4F680-2534-EA78-9C12-DA8AE04A6CCB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D0A95C-1A05-9569-F7AE-792E65FAFA1C}"/>
              </a:ext>
            </a:extLst>
          </p:cNvPr>
          <p:cNvSpPr/>
          <p:nvPr/>
        </p:nvSpPr>
        <p:spPr>
          <a:xfrm>
            <a:off x="8877300" y="14765216"/>
            <a:ext cx="15163800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78896E-B264-5839-4FA2-92A83E3FE658}"/>
              </a:ext>
            </a:extLst>
          </p:cNvPr>
          <p:cNvSpPr/>
          <p:nvPr/>
        </p:nvSpPr>
        <p:spPr>
          <a:xfrm>
            <a:off x="8877300" y="26570354"/>
            <a:ext cx="15163800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6554AB-F1CD-C266-BF17-1BD51515E066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003D7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75FB06-D7BE-B5FE-420D-531281EAE01B}"/>
              </a:ext>
            </a:extLst>
          </p:cNvPr>
          <p:cNvSpPr/>
          <p:nvPr/>
        </p:nvSpPr>
        <p:spPr>
          <a:xfrm>
            <a:off x="19389968" y="17344291"/>
            <a:ext cx="10714893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433503-001E-6C93-6E3A-9D8559A95BBF}"/>
              </a:ext>
            </a:extLst>
          </p:cNvPr>
          <p:cNvSpPr/>
          <p:nvPr/>
        </p:nvSpPr>
        <p:spPr>
          <a:xfrm>
            <a:off x="2813541" y="17344291"/>
            <a:ext cx="16072340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5FFD4B-AC81-79DD-5193-ADD6503C9BA7}"/>
              </a:ext>
            </a:extLst>
          </p:cNvPr>
          <p:cNvSpPr/>
          <p:nvPr/>
        </p:nvSpPr>
        <p:spPr>
          <a:xfrm>
            <a:off x="2813540" y="29172877"/>
            <a:ext cx="27291321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8E06BE-1311-4395-AD35-B6D6E958BA74}"/>
              </a:ext>
            </a:extLst>
          </p:cNvPr>
          <p:cNvSpPr txBox="1"/>
          <p:nvPr/>
        </p:nvSpPr>
        <p:spPr>
          <a:xfrm>
            <a:off x="8229599" y="14974562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32873D-0A50-7399-3488-1DC6462EAEE3}"/>
              </a:ext>
            </a:extLst>
          </p:cNvPr>
          <p:cNvSpPr txBox="1"/>
          <p:nvPr/>
        </p:nvSpPr>
        <p:spPr>
          <a:xfrm>
            <a:off x="8229599" y="26797226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30A14D-C5BB-E28B-C8C5-E7F3BBDCDA8E}"/>
              </a:ext>
            </a:extLst>
          </p:cNvPr>
          <p:cNvSpPr txBox="1"/>
          <p:nvPr/>
        </p:nvSpPr>
        <p:spPr>
          <a:xfrm>
            <a:off x="3341076" y="17750861"/>
            <a:ext cx="1504070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to improve universal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5C3DE89-28D9-ADC3-39E5-16313F68555D}"/>
              </a:ext>
            </a:extLst>
          </p:cNvPr>
          <p:cNvSpPr/>
          <p:nvPr/>
        </p:nvSpPr>
        <p:spPr>
          <a:xfrm>
            <a:off x="19823303" y="17738394"/>
            <a:ext cx="9848222" cy="7395676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6FF8932-6A4A-2766-4133-56F2D0E70ED7}"/>
              </a:ext>
            </a:extLst>
          </p:cNvPr>
          <p:cNvSpPr txBox="1"/>
          <p:nvPr/>
        </p:nvSpPr>
        <p:spPr>
          <a:xfrm>
            <a:off x="20946792" y="20153695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0F5473-4F7C-8A8B-5B85-3C7294AC7666}"/>
              </a:ext>
            </a:extLst>
          </p:cNvPr>
          <p:cNvSpPr txBox="1"/>
          <p:nvPr/>
        </p:nvSpPr>
        <p:spPr>
          <a:xfrm>
            <a:off x="3341076" y="29571461"/>
            <a:ext cx="262948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1C642FA-DB85-40DD-5B01-4115DD9D32EE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Acknowledgements</a:t>
            </a:r>
            <a:r>
              <a:rPr lang="en-US" sz="48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013009D-62BF-F3D1-741A-A320F6108BE4}"/>
              </a:ext>
            </a:extLst>
          </p:cNvPr>
          <p:cNvSpPr/>
          <p:nvPr/>
        </p:nvSpPr>
        <p:spPr>
          <a:xfrm>
            <a:off x="1097281" y="38926197"/>
            <a:ext cx="3875293" cy="3886201"/>
          </a:xfrm>
          <a:prstGeom prst="rect">
            <a:avLst/>
          </a:prstGeom>
          <a:solidFill>
            <a:srgbClr val="003D7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E633BB2-E223-BF16-8E42-1C45A03AC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C215A357-483E-AC3C-56F1-73050FCE9AAC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0F682B-5C7D-C867-4827-2B978F3D08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7719" r="7719"/>
          <a:stretch/>
        </p:blipFill>
        <p:spPr>
          <a:xfrm>
            <a:off x="1909625" y="1921964"/>
            <a:ext cx="29039233" cy="11126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F158011-26B7-DC55-65E8-E652FE5CA901}"/>
              </a:ext>
            </a:extLst>
          </p:cNvPr>
          <p:cNvSpPr/>
          <p:nvPr/>
        </p:nvSpPr>
        <p:spPr>
          <a:xfrm>
            <a:off x="1947593" y="1833740"/>
            <a:ext cx="29039233" cy="11166852"/>
          </a:xfrm>
          <a:prstGeom prst="rect">
            <a:avLst/>
          </a:prstGeom>
          <a:solidFill>
            <a:srgbClr val="003D7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1375D3-5A9B-FEF5-35AC-507C4B1D9F3B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7CD7EB7-25B7-F2DF-FC57-C5F987B6B13F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DB636F-9221-A281-47EA-E3C5E0113D8F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C4138BDA-24AF-709C-C7E2-4E45DA9ECA9E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78C88DA-67D3-A4E1-0824-716BB691BAF6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A6B949-55F9-946B-D49B-36DD5986776F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91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AB55E-0776-DBB5-AABD-851CCC9A7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1CF991-0522-666F-0399-6E00776FB58A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818A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DF55-4920-4F92-1C5C-63DEF9C7D41B}"/>
              </a:ext>
            </a:extLst>
          </p:cNvPr>
          <p:cNvSpPr/>
          <p:nvPr/>
        </p:nvSpPr>
        <p:spPr>
          <a:xfrm>
            <a:off x="2286000" y="15351370"/>
            <a:ext cx="28346400" cy="10709031"/>
          </a:xfrm>
          <a:prstGeom prst="rect">
            <a:avLst/>
          </a:prstGeom>
          <a:solidFill>
            <a:srgbClr val="585C5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500E3F-5181-3BAD-80BF-A6F3E891E696}"/>
              </a:ext>
            </a:extLst>
          </p:cNvPr>
          <p:cNvSpPr/>
          <p:nvPr/>
        </p:nvSpPr>
        <p:spPr>
          <a:xfrm>
            <a:off x="2286000" y="27133061"/>
            <a:ext cx="28346400" cy="10709031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6F0019-224D-8527-E476-52CBF29AA52B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B9DE4D-9323-EC96-BC3A-34213CA0A42A}"/>
              </a:ext>
            </a:extLst>
          </p:cNvPr>
          <p:cNvSpPr/>
          <p:nvPr/>
        </p:nvSpPr>
        <p:spPr>
          <a:xfrm>
            <a:off x="8877300" y="14765216"/>
            <a:ext cx="15163800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ACB2FB-B9BC-83BF-1149-19015A4AB4B5}"/>
              </a:ext>
            </a:extLst>
          </p:cNvPr>
          <p:cNvSpPr/>
          <p:nvPr/>
        </p:nvSpPr>
        <p:spPr>
          <a:xfrm>
            <a:off x="8877300" y="26570354"/>
            <a:ext cx="15163800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CD389-346D-75AC-567C-BD8FDAD31B0B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585C5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A9FFAA-6DD0-5E06-4E7E-24B15AD69827}"/>
              </a:ext>
            </a:extLst>
          </p:cNvPr>
          <p:cNvSpPr/>
          <p:nvPr/>
        </p:nvSpPr>
        <p:spPr>
          <a:xfrm>
            <a:off x="19389968" y="17344291"/>
            <a:ext cx="10714893" cy="8183882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F0D0B4-8F61-B51B-B121-7536B0A4D5C9}"/>
              </a:ext>
            </a:extLst>
          </p:cNvPr>
          <p:cNvSpPr/>
          <p:nvPr/>
        </p:nvSpPr>
        <p:spPr>
          <a:xfrm>
            <a:off x="2813541" y="17344291"/>
            <a:ext cx="16072340" cy="8183882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54FA9C-AAAE-8DAB-FC5F-FFD4E816E0C1}"/>
              </a:ext>
            </a:extLst>
          </p:cNvPr>
          <p:cNvSpPr/>
          <p:nvPr/>
        </p:nvSpPr>
        <p:spPr>
          <a:xfrm>
            <a:off x="2813540" y="29172877"/>
            <a:ext cx="27291321" cy="8183882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4E0B9B2-6F79-6F0C-3C01-D5FEAB46A210}"/>
              </a:ext>
            </a:extLst>
          </p:cNvPr>
          <p:cNvSpPr txBox="1"/>
          <p:nvPr/>
        </p:nvSpPr>
        <p:spPr>
          <a:xfrm>
            <a:off x="8229599" y="14974562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FA9AA1-9561-1075-3A72-33E9AC3CFCD4}"/>
              </a:ext>
            </a:extLst>
          </p:cNvPr>
          <p:cNvSpPr txBox="1"/>
          <p:nvPr/>
        </p:nvSpPr>
        <p:spPr>
          <a:xfrm>
            <a:off x="8229599" y="26797226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66D38B-71B6-C615-10A1-113057E09B99}"/>
              </a:ext>
            </a:extLst>
          </p:cNvPr>
          <p:cNvSpPr txBox="1"/>
          <p:nvPr/>
        </p:nvSpPr>
        <p:spPr>
          <a:xfrm>
            <a:off x="3341076" y="17750861"/>
            <a:ext cx="1504070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to improve universal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3B7DAAD-2CC0-B276-9E27-AC4BBEC3B7E7}"/>
              </a:ext>
            </a:extLst>
          </p:cNvPr>
          <p:cNvSpPr/>
          <p:nvPr/>
        </p:nvSpPr>
        <p:spPr>
          <a:xfrm>
            <a:off x="19823303" y="17738394"/>
            <a:ext cx="9848222" cy="7395676"/>
          </a:xfrm>
          <a:prstGeom prst="rect">
            <a:avLst/>
          </a:prstGeom>
          <a:solidFill>
            <a:srgbClr val="818A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24F483-F1E8-92EF-7C1A-0C6FFF78591A}"/>
              </a:ext>
            </a:extLst>
          </p:cNvPr>
          <p:cNvSpPr txBox="1"/>
          <p:nvPr/>
        </p:nvSpPr>
        <p:spPr>
          <a:xfrm>
            <a:off x="20946792" y="20153695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B5B70B-32D8-9761-BD38-C2174AC64C58}"/>
              </a:ext>
            </a:extLst>
          </p:cNvPr>
          <p:cNvSpPr txBox="1"/>
          <p:nvPr/>
        </p:nvSpPr>
        <p:spPr>
          <a:xfrm>
            <a:off x="3341076" y="29571461"/>
            <a:ext cx="262948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D85511-99E9-0E27-D7D6-3888174F6995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Acknowledgements</a:t>
            </a:r>
            <a:r>
              <a:rPr lang="en-US" sz="48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393DEE8-B8C3-0D07-F943-FCC7A79AF728}"/>
              </a:ext>
            </a:extLst>
          </p:cNvPr>
          <p:cNvSpPr/>
          <p:nvPr/>
        </p:nvSpPr>
        <p:spPr>
          <a:xfrm>
            <a:off x="1097281" y="38926197"/>
            <a:ext cx="3875293" cy="3886201"/>
          </a:xfrm>
          <a:prstGeom prst="rect">
            <a:avLst/>
          </a:prstGeom>
          <a:solidFill>
            <a:srgbClr val="585C5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575E5CF-CA4E-EAC3-BF2C-EE0F9A81C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B95D5B9-A1F1-5E3A-69E6-79EE4CED2B30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12E20AC9-A17E-9119-9632-2D530E8088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E8009E23-18D9-04FA-2293-41ABBBB85C17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56711B9-12C6-3F1C-7A62-E2CE35D1B040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A8C372-6FB8-F7BE-63E8-73CBBD7C588E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CB0BD52-9903-3559-8150-CB4326A77339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12BEAA9C-BAAE-740A-87F0-A2788E2681CE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E017C2B-2132-C00C-9AEE-B8C78062B5F1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0AA27BB-EA31-13D8-AEE9-36F531467B5C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69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C2696-EE22-4102-18EB-5AE7AF2C4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9BE6A6-C726-DAAB-3764-01BBB2405C20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406E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4769C5-9AFF-DD4D-09D2-AD4BB7EA4176}"/>
              </a:ext>
            </a:extLst>
          </p:cNvPr>
          <p:cNvSpPr/>
          <p:nvPr/>
        </p:nvSpPr>
        <p:spPr>
          <a:xfrm>
            <a:off x="2286000" y="15351370"/>
            <a:ext cx="28346400" cy="10709031"/>
          </a:xfrm>
          <a:prstGeom prst="rect">
            <a:avLst/>
          </a:prstGeom>
          <a:solidFill>
            <a:srgbClr val="D1A05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F9075-A2BA-205E-1050-3FD5C20280AE}"/>
              </a:ext>
            </a:extLst>
          </p:cNvPr>
          <p:cNvSpPr/>
          <p:nvPr/>
        </p:nvSpPr>
        <p:spPr>
          <a:xfrm>
            <a:off x="2286000" y="27133061"/>
            <a:ext cx="28346400" cy="10709031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EC8657-C160-F207-11AE-71C4EAABF559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E0C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C67FB2-5BA1-E4D3-30DF-FC41475AFEA7}"/>
              </a:ext>
            </a:extLst>
          </p:cNvPr>
          <p:cNvSpPr/>
          <p:nvPr/>
        </p:nvSpPr>
        <p:spPr>
          <a:xfrm>
            <a:off x="8877300" y="14765216"/>
            <a:ext cx="15163800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F7C9B5-E979-E05A-9D10-E71F8542A6FE}"/>
              </a:ext>
            </a:extLst>
          </p:cNvPr>
          <p:cNvSpPr/>
          <p:nvPr/>
        </p:nvSpPr>
        <p:spPr>
          <a:xfrm>
            <a:off x="8877300" y="26570354"/>
            <a:ext cx="15163800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D727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7D9E4D-FA9F-CDFE-5B7D-C36A7D239BD0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C28117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1551E6-250A-B5F3-C83C-3A4EE0AD937E}"/>
              </a:ext>
            </a:extLst>
          </p:cNvPr>
          <p:cNvSpPr/>
          <p:nvPr/>
        </p:nvSpPr>
        <p:spPr>
          <a:xfrm>
            <a:off x="19389968" y="17344291"/>
            <a:ext cx="10714893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07B3C2-CB67-8715-3017-B152E724D003}"/>
              </a:ext>
            </a:extLst>
          </p:cNvPr>
          <p:cNvSpPr/>
          <p:nvPr/>
        </p:nvSpPr>
        <p:spPr>
          <a:xfrm>
            <a:off x="2813541" y="17344291"/>
            <a:ext cx="16072340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94FFBE-982C-7BE4-7468-364B710219B5}"/>
              </a:ext>
            </a:extLst>
          </p:cNvPr>
          <p:cNvSpPr/>
          <p:nvPr/>
        </p:nvSpPr>
        <p:spPr>
          <a:xfrm>
            <a:off x="2813540" y="29172877"/>
            <a:ext cx="27291321" cy="818388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7B9317-8DB9-AF77-E685-17A15EBB7446}"/>
              </a:ext>
            </a:extLst>
          </p:cNvPr>
          <p:cNvSpPr txBox="1"/>
          <p:nvPr/>
        </p:nvSpPr>
        <p:spPr>
          <a:xfrm>
            <a:off x="8229599" y="14974562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FD54C6-5294-0148-8089-4A00F82392D4}"/>
              </a:ext>
            </a:extLst>
          </p:cNvPr>
          <p:cNvSpPr txBox="1"/>
          <p:nvPr/>
        </p:nvSpPr>
        <p:spPr>
          <a:xfrm>
            <a:off x="8229599" y="26797226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684B92-F36A-D618-F63C-BB60E6F1AC41}"/>
              </a:ext>
            </a:extLst>
          </p:cNvPr>
          <p:cNvSpPr txBox="1"/>
          <p:nvPr/>
        </p:nvSpPr>
        <p:spPr>
          <a:xfrm>
            <a:off x="3341076" y="17750861"/>
            <a:ext cx="15040709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to improve universal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1191500-5BDE-ED34-7BCA-61B14A634B88}"/>
              </a:ext>
            </a:extLst>
          </p:cNvPr>
          <p:cNvSpPr/>
          <p:nvPr/>
        </p:nvSpPr>
        <p:spPr>
          <a:xfrm>
            <a:off x="19823303" y="17738394"/>
            <a:ext cx="9848222" cy="7395676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045108-1F92-5807-1D77-B19E4C72A256}"/>
              </a:ext>
            </a:extLst>
          </p:cNvPr>
          <p:cNvSpPr txBox="1"/>
          <p:nvPr/>
        </p:nvSpPr>
        <p:spPr>
          <a:xfrm>
            <a:off x="20946792" y="20153695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16AE57-D899-8A0F-81C2-015D8C20A92F}"/>
              </a:ext>
            </a:extLst>
          </p:cNvPr>
          <p:cNvSpPr txBox="1"/>
          <p:nvPr/>
        </p:nvSpPr>
        <p:spPr>
          <a:xfrm>
            <a:off x="3341076" y="29571461"/>
            <a:ext cx="262948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752A47A-C4EA-4CAE-83B6-C7614E9A3610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Acknowledgements</a:t>
            </a:r>
            <a:r>
              <a:rPr lang="en-US" sz="48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8D4E7C-D05B-9E42-9621-6793B1EEDAC7}"/>
              </a:ext>
            </a:extLst>
          </p:cNvPr>
          <p:cNvSpPr/>
          <p:nvPr/>
        </p:nvSpPr>
        <p:spPr>
          <a:xfrm>
            <a:off x="1097281" y="38926197"/>
            <a:ext cx="3875293" cy="3886201"/>
          </a:xfrm>
          <a:prstGeom prst="rect">
            <a:avLst/>
          </a:prstGeom>
          <a:solidFill>
            <a:srgbClr val="C28117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2DB05D8-0F74-F1D8-6053-03AC7750C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668959DF-B64E-E8E1-7427-0960EC0D8A66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F0ABA3F5-223C-2BEC-1004-4680B74928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AA5B570D-EC8E-7062-3C86-8841BA89C919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solidFill>
              <a:srgbClr val="775A7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10D7AE-17D8-9197-CD51-465CFA52C4B9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4595BA-5260-73A2-B9CA-8D3FF4B1D2E0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89A8CFF-2A06-C7A3-158A-1BFB97CDA173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1576E04D-908E-6B11-9464-6AD85CD797F3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D811322-C295-45C9-049B-6CF9D69CB14C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3711E6E-C7C9-5ED0-87B4-0B08BAB2366D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7CC8E-7B8C-117A-89B2-30B048C50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CEB0EC-A185-B881-3F15-81850D020FFC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D2A9D4-E03D-BF1D-3204-EC3C2DA50CC5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160A8A-89F8-0465-4CA8-9AFD533E9EAA}"/>
              </a:ext>
            </a:extLst>
          </p:cNvPr>
          <p:cNvSpPr/>
          <p:nvPr/>
        </p:nvSpPr>
        <p:spPr>
          <a:xfrm>
            <a:off x="2286000" y="15351370"/>
            <a:ext cx="13587046" cy="22490723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A6A2BE-562F-4C6A-7147-D7B096811BF1}"/>
              </a:ext>
            </a:extLst>
          </p:cNvPr>
          <p:cNvSpPr/>
          <p:nvPr/>
        </p:nvSpPr>
        <p:spPr>
          <a:xfrm>
            <a:off x="17068800" y="15351370"/>
            <a:ext cx="13563600" cy="22490723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72FAD7-D326-BCB5-837C-044411C7127B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D1D3D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4657AC-3C17-518D-71DB-93E927013880}"/>
              </a:ext>
            </a:extLst>
          </p:cNvPr>
          <p:cNvSpPr/>
          <p:nvPr/>
        </p:nvSpPr>
        <p:spPr>
          <a:xfrm>
            <a:off x="3223846" y="14771078"/>
            <a:ext cx="11711354" cy="2092569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1AD41-5F05-8528-1D40-724CD8443105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70000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D7B8BB-1E63-A529-8500-17DCC2A9EF1B}"/>
              </a:ext>
            </a:extLst>
          </p:cNvPr>
          <p:cNvSpPr/>
          <p:nvPr/>
        </p:nvSpPr>
        <p:spPr>
          <a:xfrm>
            <a:off x="17983201" y="14771077"/>
            <a:ext cx="11711354" cy="2092569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8BA0DE-4370-1427-3A62-BD64D8F505C6}"/>
              </a:ext>
            </a:extLst>
          </p:cNvPr>
          <p:cNvSpPr/>
          <p:nvPr/>
        </p:nvSpPr>
        <p:spPr>
          <a:xfrm>
            <a:off x="2790093" y="17356016"/>
            <a:ext cx="12578860" cy="1141467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B09ED-60AB-E7F6-3541-DC583A703D95}"/>
              </a:ext>
            </a:extLst>
          </p:cNvPr>
          <p:cNvSpPr/>
          <p:nvPr/>
        </p:nvSpPr>
        <p:spPr>
          <a:xfrm>
            <a:off x="17549448" y="17356014"/>
            <a:ext cx="12578860" cy="1985303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7BAC4C-9556-1B27-40B2-5FFDF39ADFD6}"/>
              </a:ext>
            </a:extLst>
          </p:cNvPr>
          <p:cNvSpPr/>
          <p:nvPr/>
        </p:nvSpPr>
        <p:spPr>
          <a:xfrm>
            <a:off x="2790093" y="29263060"/>
            <a:ext cx="12578860" cy="7945988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66D1A7-C1C4-99D0-F155-9683C229F6F5}"/>
              </a:ext>
            </a:extLst>
          </p:cNvPr>
          <p:cNvSpPr txBox="1"/>
          <p:nvPr/>
        </p:nvSpPr>
        <p:spPr>
          <a:xfrm>
            <a:off x="849923" y="15045488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84AD7A-D3DD-3A08-E6F1-82E1A043702B}"/>
              </a:ext>
            </a:extLst>
          </p:cNvPr>
          <p:cNvSpPr txBox="1"/>
          <p:nvPr/>
        </p:nvSpPr>
        <p:spPr>
          <a:xfrm>
            <a:off x="15621000" y="15028487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70A6AC-EB06-E913-355C-DF6C3DB14CB5}"/>
              </a:ext>
            </a:extLst>
          </p:cNvPr>
          <p:cNvSpPr/>
          <p:nvPr/>
        </p:nvSpPr>
        <p:spPr>
          <a:xfrm>
            <a:off x="1097281" y="38941437"/>
            <a:ext cx="3875293" cy="3886201"/>
          </a:xfrm>
          <a:prstGeom prst="rect">
            <a:avLst/>
          </a:prstGeom>
          <a:solidFill>
            <a:srgbClr val="70000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19C6F5-7720-DDDF-44C5-24A52F56AEB6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CB65B2-034C-39A3-9253-047F0F688FF0}"/>
              </a:ext>
            </a:extLst>
          </p:cNvPr>
          <p:cNvSpPr txBox="1"/>
          <p:nvPr/>
        </p:nvSpPr>
        <p:spPr>
          <a:xfrm>
            <a:off x="3341077" y="17750861"/>
            <a:ext cx="1159412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B80F47-6F96-5448-24F0-A9C96C370A1F}"/>
              </a:ext>
            </a:extLst>
          </p:cNvPr>
          <p:cNvSpPr/>
          <p:nvPr/>
        </p:nvSpPr>
        <p:spPr>
          <a:xfrm>
            <a:off x="3173604" y="29581913"/>
            <a:ext cx="11811837" cy="7308282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D7563F-B4D1-718E-00AE-86AC33D25F20}"/>
              </a:ext>
            </a:extLst>
          </p:cNvPr>
          <p:cNvSpPr txBox="1"/>
          <p:nvPr/>
        </p:nvSpPr>
        <p:spPr>
          <a:xfrm>
            <a:off x="5278901" y="32081892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1878452E-7806-5810-F727-24E4D8128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30B53D2-6E1A-8B39-0FDE-05302E44319A}"/>
              </a:ext>
            </a:extLst>
          </p:cNvPr>
          <p:cNvSpPr txBox="1"/>
          <p:nvPr/>
        </p:nvSpPr>
        <p:spPr>
          <a:xfrm>
            <a:off x="17983201" y="17750861"/>
            <a:ext cx="117113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162C0015-DBD8-F204-9F4E-9D733C65A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C1750F8A-7DE4-F10B-0FFC-9D9AD1FC64EE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700005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4DF03F-3241-1E1B-1544-CEE8213117B3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DC1759-1F63-DABE-2968-25F0CD71375C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Acknowledgements</a:t>
            </a:r>
            <a:r>
              <a:rPr lang="en-US" sz="4800"/>
              <a:t>: thank you to (Office Name(s)) for contributing to this research and to the OURS Office for printing this poster.</a:t>
            </a:r>
            <a:endParaRPr lang="en-US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31D22B-C80B-A29D-2A52-C364FA226F43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14" name="Star: 7 Points 13">
              <a:extLst>
                <a:ext uri="{FF2B5EF4-FFF2-40B4-BE49-F238E27FC236}">
                  <a16:creationId xmlns:a16="http://schemas.microsoft.com/office/drawing/2014/main" id="{C5B66C80-6437-7571-5576-72CA550731BC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38DA015-0470-5513-90EF-D6530C3A44B9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E5BF69-3297-EB27-4E83-FA776D3190B8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894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4B71-A184-F5C0-28BF-E91578CE3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E9F820-C57F-158B-AAD5-558EF75825CD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4B6A9C-C272-5C7B-48E3-670A5B7B5221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754857-A766-EC52-9AFC-ACA07F95F005}"/>
              </a:ext>
            </a:extLst>
          </p:cNvPr>
          <p:cNvSpPr/>
          <p:nvPr/>
        </p:nvSpPr>
        <p:spPr>
          <a:xfrm>
            <a:off x="2286000" y="15351370"/>
            <a:ext cx="13587046" cy="22490723"/>
          </a:xfrm>
          <a:prstGeom prst="rect">
            <a:avLst/>
          </a:prstGeom>
          <a:solidFill>
            <a:srgbClr val="6F517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B6142E-B180-DB27-59AD-8A5D7A6C697E}"/>
              </a:ext>
            </a:extLst>
          </p:cNvPr>
          <p:cNvSpPr/>
          <p:nvPr/>
        </p:nvSpPr>
        <p:spPr>
          <a:xfrm>
            <a:off x="17068800" y="15351370"/>
            <a:ext cx="13563600" cy="22490723"/>
          </a:xfrm>
          <a:prstGeom prst="rect">
            <a:avLst/>
          </a:prstGeom>
          <a:solidFill>
            <a:srgbClr val="6F517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1E1761-2357-5ACB-9E88-44F8FDC9D819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D1D3D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A21C66-5E0B-5A3C-CB41-AE49C8D6267C}"/>
              </a:ext>
            </a:extLst>
          </p:cNvPr>
          <p:cNvSpPr/>
          <p:nvPr/>
        </p:nvSpPr>
        <p:spPr>
          <a:xfrm>
            <a:off x="3223846" y="14771078"/>
            <a:ext cx="11711354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722DB4-38EF-ABB2-494C-CE634ECF4399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4A234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B66801-E993-44EB-A91D-E1ECAC8A048E}"/>
              </a:ext>
            </a:extLst>
          </p:cNvPr>
          <p:cNvSpPr/>
          <p:nvPr/>
        </p:nvSpPr>
        <p:spPr>
          <a:xfrm>
            <a:off x="17983201" y="14771077"/>
            <a:ext cx="11711354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486CE6-387F-16EC-9E08-62BD97ABA2C1}"/>
              </a:ext>
            </a:extLst>
          </p:cNvPr>
          <p:cNvSpPr/>
          <p:nvPr/>
        </p:nvSpPr>
        <p:spPr>
          <a:xfrm>
            <a:off x="2790093" y="17356016"/>
            <a:ext cx="12578860" cy="1141467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2402C0-ABA3-105E-91C1-929CB7C873C3}"/>
              </a:ext>
            </a:extLst>
          </p:cNvPr>
          <p:cNvSpPr/>
          <p:nvPr/>
        </p:nvSpPr>
        <p:spPr>
          <a:xfrm>
            <a:off x="17549448" y="17356014"/>
            <a:ext cx="12578860" cy="1985303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5B6AB1-C8C5-D427-6B1D-CB1DE9145852}"/>
              </a:ext>
            </a:extLst>
          </p:cNvPr>
          <p:cNvSpPr/>
          <p:nvPr/>
        </p:nvSpPr>
        <p:spPr>
          <a:xfrm>
            <a:off x="2790093" y="29263060"/>
            <a:ext cx="12578860" cy="7945988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448CF3-B9F0-D56C-C2AD-84E8B70AA294}"/>
              </a:ext>
            </a:extLst>
          </p:cNvPr>
          <p:cNvSpPr txBox="1"/>
          <p:nvPr/>
        </p:nvSpPr>
        <p:spPr>
          <a:xfrm>
            <a:off x="849923" y="15045488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C0E5F3-E781-ADEC-10D5-D3CCCD34A51B}"/>
              </a:ext>
            </a:extLst>
          </p:cNvPr>
          <p:cNvSpPr txBox="1"/>
          <p:nvPr/>
        </p:nvSpPr>
        <p:spPr>
          <a:xfrm>
            <a:off x="15621000" y="15028487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10D244-85E0-5329-11E5-4B42DC5489C2}"/>
              </a:ext>
            </a:extLst>
          </p:cNvPr>
          <p:cNvSpPr/>
          <p:nvPr/>
        </p:nvSpPr>
        <p:spPr>
          <a:xfrm>
            <a:off x="1097281" y="38941437"/>
            <a:ext cx="3875293" cy="3886201"/>
          </a:xfrm>
          <a:prstGeom prst="rect">
            <a:avLst/>
          </a:prstGeom>
          <a:solidFill>
            <a:srgbClr val="4A234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3690D6-A29C-AB5C-131B-77C1005CC0DB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38B041-51B3-719D-71CE-91B7D3971334}"/>
              </a:ext>
            </a:extLst>
          </p:cNvPr>
          <p:cNvSpPr txBox="1"/>
          <p:nvPr/>
        </p:nvSpPr>
        <p:spPr>
          <a:xfrm>
            <a:off x="3341077" y="17750861"/>
            <a:ext cx="1159412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06A776-2A40-644B-F9D4-62E5B2056338}"/>
              </a:ext>
            </a:extLst>
          </p:cNvPr>
          <p:cNvSpPr/>
          <p:nvPr/>
        </p:nvSpPr>
        <p:spPr>
          <a:xfrm>
            <a:off x="3173604" y="29581913"/>
            <a:ext cx="11811837" cy="7308282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5BFB3A-D6DB-7C1A-797C-81B0A94C1EEE}"/>
              </a:ext>
            </a:extLst>
          </p:cNvPr>
          <p:cNvSpPr txBox="1"/>
          <p:nvPr/>
        </p:nvSpPr>
        <p:spPr>
          <a:xfrm>
            <a:off x="5278901" y="32081892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A30D014-43EB-7C28-7265-32BE7ADF3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4D0297D-ECF5-553A-FC40-AB72DE622A71}"/>
              </a:ext>
            </a:extLst>
          </p:cNvPr>
          <p:cNvSpPr txBox="1"/>
          <p:nvPr/>
        </p:nvSpPr>
        <p:spPr>
          <a:xfrm>
            <a:off x="17983201" y="17750861"/>
            <a:ext cx="117113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CE7ED39D-9143-0504-FE40-033159170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9DD8B75-07FD-1527-98CD-AF9027228DFC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4A234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DA97EB-DA44-E542-1ABD-E32757CCE487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153C95-4CA1-C703-2AE7-078E818B4B66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Acknowledgements</a:t>
            </a:r>
            <a:r>
              <a:rPr lang="en-US" sz="4800"/>
              <a:t>: thank you to (Office Name(s)) for contributing to this research and to the OURS Office for printing this poster.</a:t>
            </a:r>
            <a:endParaRPr lang="en-US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56453-1634-3A54-3AB8-C4DDD79DD0FD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14" name="Star: 7 Points 13">
              <a:extLst>
                <a:ext uri="{FF2B5EF4-FFF2-40B4-BE49-F238E27FC236}">
                  <a16:creationId xmlns:a16="http://schemas.microsoft.com/office/drawing/2014/main" id="{C85C595C-46CD-7831-6252-A911919346FC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73CD14C-CFBA-448B-150E-DB7C4681162A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4BB650-2263-484C-BAE6-20AD5EB6E3DB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048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065F3-B3B4-B7F9-5888-E27589EAA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02305D-C470-5841-F1E0-EEDAC1A76DF7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BFCF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8BE472-FB0C-6C79-FBF1-475673E079BB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17DB4-58BB-576A-CE70-F432EE116162}"/>
              </a:ext>
            </a:extLst>
          </p:cNvPr>
          <p:cNvSpPr/>
          <p:nvPr/>
        </p:nvSpPr>
        <p:spPr>
          <a:xfrm>
            <a:off x="2286000" y="15351370"/>
            <a:ext cx="13587046" cy="22490723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1FEDDB-235E-FEC5-6089-DDCC442667E7}"/>
              </a:ext>
            </a:extLst>
          </p:cNvPr>
          <p:cNvSpPr/>
          <p:nvPr/>
        </p:nvSpPr>
        <p:spPr>
          <a:xfrm>
            <a:off x="17068800" y="15351370"/>
            <a:ext cx="13563600" cy="22490723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B405C3-B2B8-A3B9-C7B6-C63F5232864A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E6ECF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A63EC2-9922-237B-6F67-53F5E7FA8755}"/>
              </a:ext>
            </a:extLst>
          </p:cNvPr>
          <p:cNvSpPr/>
          <p:nvPr/>
        </p:nvSpPr>
        <p:spPr>
          <a:xfrm>
            <a:off x="3223846" y="14771078"/>
            <a:ext cx="11711354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695149-329E-1302-CFED-FAB039E5F574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003D7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5D2F97-94DB-A773-432A-D78DB800D3F8}"/>
              </a:ext>
            </a:extLst>
          </p:cNvPr>
          <p:cNvSpPr/>
          <p:nvPr/>
        </p:nvSpPr>
        <p:spPr>
          <a:xfrm>
            <a:off x="17983201" y="14771077"/>
            <a:ext cx="11711354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FFDDFD-D63E-193A-0975-B85BC71685CC}"/>
              </a:ext>
            </a:extLst>
          </p:cNvPr>
          <p:cNvSpPr/>
          <p:nvPr/>
        </p:nvSpPr>
        <p:spPr>
          <a:xfrm>
            <a:off x="2790093" y="17356016"/>
            <a:ext cx="12578860" cy="1141467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AA9D3D-A0C1-AEFE-4D58-E5199CBE6FD1}"/>
              </a:ext>
            </a:extLst>
          </p:cNvPr>
          <p:cNvSpPr/>
          <p:nvPr/>
        </p:nvSpPr>
        <p:spPr>
          <a:xfrm>
            <a:off x="17549448" y="17356014"/>
            <a:ext cx="12578860" cy="1985303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D1FFB9-3BE3-C52B-2456-626313506EFD}"/>
              </a:ext>
            </a:extLst>
          </p:cNvPr>
          <p:cNvSpPr/>
          <p:nvPr/>
        </p:nvSpPr>
        <p:spPr>
          <a:xfrm>
            <a:off x="2790093" y="29263060"/>
            <a:ext cx="12578860" cy="7945988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28C18A-B0F3-88E1-6B09-A93BBE457462}"/>
              </a:ext>
            </a:extLst>
          </p:cNvPr>
          <p:cNvSpPr txBox="1"/>
          <p:nvPr/>
        </p:nvSpPr>
        <p:spPr>
          <a:xfrm>
            <a:off x="849923" y="15045488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71B894-0195-2931-9F45-BB9CAC32B6B4}"/>
              </a:ext>
            </a:extLst>
          </p:cNvPr>
          <p:cNvSpPr txBox="1"/>
          <p:nvPr/>
        </p:nvSpPr>
        <p:spPr>
          <a:xfrm>
            <a:off x="15621000" y="15028487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8580D6-5DCE-8415-C41D-936648593C80}"/>
              </a:ext>
            </a:extLst>
          </p:cNvPr>
          <p:cNvSpPr/>
          <p:nvPr/>
        </p:nvSpPr>
        <p:spPr>
          <a:xfrm>
            <a:off x="1097281" y="38941437"/>
            <a:ext cx="3875293" cy="3886201"/>
          </a:xfrm>
          <a:prstGeom prst="rect">
            <a:avLst/>
          </a:prstGeom>
          <a:solidFill>
            <a:srgbClr val="003D7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EEB31C-226B-5331-3E25-94C6022D04B3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1D5AD1-A394-3966-4DCF-CA87190CC835}"/>
              </a:ext>
            </a:extLst>
          </p:cNvPr>
          <p:cNvSpPr txBox="1"/>
          <p:nvPr/>
        </p:nvSpPr>
        <p:spPr>
          <a:xfrm>
            <a:off x="3341077" y="17750861"/>
            <a:ext cx="1159412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DFA233-534F-9BDD-AB7F-5FAF4A8F718C}"/>
              </a:ext>
            </a:extLst>
          </p:cNvPr>
          <p:cNvSpPr/>
          <p:nvPr/>
        </p:nvSpPr>
        <p:spPr>
          <a:xfrm>
            <a:off x="3173604" y="29581913"/>
            <a:ext cx="11811837" cy="7308282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494BF8-11CA-3769-1DF2-E131803D86AA}"/>
              </a:ext>
            </a:extLst>
          </p:cNvPr>
          <p:cNvSpPr txBox="1"/>
          <p:nvPr/>
        </p:nvSpPr>
        <p:spPr>
          <a:xfrm>
            <a:off x="5278901" y="32081892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B5197A4-99D5-F127-E981-9EC023539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7719" r="7719"/>
          <a:stretch/>
        </p:blipFill>
        <p:spPr>
          <a:xfrm>
            <a:off x="1945118" y="1920560"/>
            <a:ext cx="29039233" cy="111263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4A95BA6-BAF4-D871-DEE6-6D77B14937A6}"/>
              </a:ext>
            </a:extLst>
          </p:cNvPr>
          <p:cNvSpPr txBox="1"/>
          <p:nvPr/>
        </p:nvSpPr>
        <p:spPr>
          <a:xfrm>
            <a:off x="17983201" y="17750861"/>
            <a:ext cx="117113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1C73A35A-A1B0-5E63-D177-ABB7BEBB6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7FE05D9-AE44-5124-FC39-5A7CB4D12A35}"/>
              </a:ext>
            </a:extLst>
          </p:cNvPr>
          <p:cNvSpPr/>
          <p:nvPr/>
        </p:nvSpPr>
        <p:spPr>
          <a:xfrm>
            <a:off x="1969181" y="1947230"/>
            <a:ext cx="28997326" cy="11166852"/>
          </a:xfrm>
          <a:prstGeom prst="rect">
            <a:avLst/>
          </a:prstGeom>
          <a:solidFill>
            <a:srgbClr val="003D7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10DF8A-709C-4C0D-CC69-CEA792BB51B9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CD14C0-0F1B-F777-D868-73AB8BA9A435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Acknowledgements</a:t>
            </a:r>
            <a:r>
              <a:rPr lang="en-US" sz="4800"/>
              <a:t>: thank you to (Office Name(s)) for contributing to this research and to the OURS Office for printing this poster.</a:t>
            </a:r>
            <a:endParaRPr lang="en-US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75DEF8-94FC-720D-4A78-514507B5044D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14" name="Star: 7 Points 13">
              <a:extLst>
                <a:ext uri="{FF2B5EF4-FFF2-40B4-BE49-F238E27FC236}">
                  <a16:creationId xmlns:a16="http://schemas.microsoft.com/office/drawing/2014/main" id="{63D5BED2-D466-2FD5-2D38-AB932456A825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5A8777-35D8-A1D3-D7DF-E9CA64712215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E36EB8B-B449-A190-B197-16C656EF43A3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578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4C10D-D62E-60FE-038B-BD5EEA610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700D02-4FD7-7444-97C4-6707599A331B}"/>
              </a:ext>
            </a:extLst>
          </p:cNvPr>
          <p:cNvSpPr/>
          <p:nvPr/>
        </p:nvSpPr>
        <p:spPr>
          <a:xfrm>
            <a:off x="1090247" y="1090246"/>
            <a:ext cx="30737908" cy="41710708"/>
          </a:xfrm>
          <a:prstGeom prst="rect">
            <a:avLst/>
          </a:prstGeom>
          <a:solidFill>
            <a:srgbClr val="818A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7D5FD6-7136-8C04-5996-AB3C05B6AD08}"/>
              </a:ext>
            </a:extLst>
          </p:cNvPr>
          <p:cNvSpPr/>
          <p:nvPr/>
        </p:nvSpPr>
        <p:spPr>
          <a:xfrm>
            <a:off x="1090246" y="1090246"/>
            <a:ext cx="30737908" cy="12865581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E185C1-8ED8-07F6-710E-2314CA2FBAE6}"/>
              </a:ext>
            </a:extLst>
          </p:cNvPr>
          <p:cNvSpPr/>
          <p:nvPr/>
        </p:nvSpPr>
        <p:spPr>
          <a:xfrm>
            <a:off x="2286000" y="15351370"/>
            <a:ext cx="13587046" cy="22490723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30E36-BC53-372D-3E78-E31B82953854}"/>
              </a:ext>
            </a:extLst>
          </p:cNvPr>
          <p:cNvSpPr/>
          <p:nvPr/>
        </p:nvSpPr>
        <p:spPr>
          <a:xfrm>
            <a:off x="17068800" y="15351370"/>
            <a:ext cx="13563600" cy="22490723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D47BA7-47AC-6031-06BC-21F61922C579}"/>
              </a:ext>
            </a:extLst>
          </p:cNvPr>
          <p:cNvSpPr/>
          <p:nvPr/>
        </p:nvSpPr>
        <p:spPr>
          <a:xfrm>
            <a:off x="1090246" y="38914753"/>
            <a:ext cx="30737908" cy="3886201"/>
          </a:xfrm>
          <a:prstGeom prst="rect">
            <a:avLst/>
          </a:prstGeom>
          <a:solidFill>
            <a:srgbClr val="C0C4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348FE-3BC1-AC6E-B637-5AFABD476CBD}"/>
              </a:ext>
            </a:extLst>
          </p:cNvPr>
          <p:cNvSpPr/>
          <p:nvPr/>
        </p:nvSpPr>
        <p:spPr>
          <a:xfrm>
            <a:off x="3223846" y="14771078"/>
            <a:ext cx="11711354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FE906-6CBB-B499-6DA7-C1D4B7CEE13F}"/>
              </a:ext>
            </a:extLst>
          </p:cNvPr>
          <p:cNvSpPr/>
          <p:nvPr/>
        </p:nvSpPr>
        <p:spPr>
          <a:xfrm>
            <a:off x="27922380" y="38945233"/>
            <a:ext cx="3875293" cy="3886201"/>
          </a:xfrm>
          <a:prstGeom prst="rect">
            <a:avLst/>
          </a:prstGeom>
          <a:solidFill>
            <a:srgbClr val="585C5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1FB1D9-72D2-4272-CEC5-1A75C668609E}"/>
              </a:ext>
            </a:extLst>
          </p:cNvPr>
          <p:cNvSpPr/>
          <p:nvPr/>
        </p:nvSpPr>
        <p:spPr>
          <a:xfrm>
            <a:off x="17983201" y="14771077"/>
            <a:ext cx="11711354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298006-3C1A-6A70-D9D1-AE84744F63D4}"/>
              </a:ext>
            </a:extLst>
          </p:cNvPr>
          <p:cNvSpPr/>
          <p:nvPr/>
        </p:nvSpPr>
        <p:spPr>
          <a:xfrm>
            <a:off x="2790093" y="17356016"/>
            <a:ext cx="12578860" cy="11414674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8590B8-2A39-A68D-84E5-0B71287528A0}"/>
              </a:ext>
            </a:extLst>
          </p:cNvPr>
          <p:cNvSpPr/>
          <p:nvPr/>
        </p:nvSpPr>
        <p:spPr>
          <a:xfrm>
            <a:off x="17549448" y="17356014"/>
            <a:ext cx="12578860" cy="19853034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070C6A-A008-CFC2-9BC7-2FCF776DEA68}"/>
              </a:ext>
            </a:extLst>
          </p:cNvPr>
          <p:cNvSpPr/>
          <p:nvPr/>
        </p:nvSpPr>
        <p:spPr>
          <a:xfrm>
            <a:off x="2790093" y="29263060"/>
            <a:ext cx="12578860" cy="7945988"/>
          </a:xfrm>
          <a:prstGeom prst="rect">
            <a:avLst/>
          </a:prstGeom>
          <a:solidFill>
            <a:srgbClr val="C0C4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98FEE8-A09A-5CB8-A6D0-99560530C6BE}"/>
              </a:ext>
            </a:extLst>
          </p:cNvPr>
          <p:cNvSpPr txBox="1"/>
          <p:nvPr/>
        </p:nvSpPr>
        <p:spPr>
          <a:xfrm>
            <a:off x="849923" y="15045488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3521D2-7448-13FB-7FBA-8BA9C94FEB4A}"/>
              </a:ext>
            </a:extLst>
          </p:cNvPr>
          <p:cNvSpPr txBox="1"/>
          <p:nvPr/>
        </p:nvSpPr>
        <p:spPr>
          <a:xfrm>
            <a:off x="15621000" y="15028487"/>
            <a:ext cx="1645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D8238C-D4B8-86C4-4369-2EAEA4A39031}"/>
              </a:ext>
            </a:extLst>
          </p:cNvPr>
          <p:cNvSpPr/>
          <p:nvPr/>
        </p:nvSpPr>
        <p:spPr>
          <a:xfrm>
            <a:off x="1097281" y="38941437"/>
            <a:ext cx="3875293" cy="3886201"/>
          </a:xfrm>
          <a:prstGeom prst="rect">
            <a:avLst/>
          </a:prstGeom>
          <a:solidFill>
            <a:srgbClr val="585C5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8E942B-991A-4377-A598-892F454E30B8}"/>
              </a:ext>
            </a:extLst>
          </p:cNvPr>
          <p:cNvSpPr txBox="1"/>
          <p:nvPr/>
        </p:nvSpPr>
        <p:spPr>
          <a:xfrm>
            <a:off x="28678449" y="4003874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E09306-E23A-F187-1E15-C315771CC4AE}"/>
              </a:ext>
            </a:extLst>
          </p:cNvPr>
          <p:cNvSpPr txBox="1"/>
          <p:nvPr/>
        </p:nvSpPr>
        <p:spPr>
          <a:xfrm>
            <a:off x="3341077" y="17750861"/>
            <a:ext cx="1159412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2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3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4196C0-6642-3EDC-645D-6A801B29F9CD}"/>
              </a:ext>
            </a:extLst>
          </p:cNvPr>
          <p:cNvSpPr/>
          <p:nvPr/>
        </p:nvSpPr>
        <p:spPr>
          <a:xfrm>
            <a:off x="3173604" y="29581913"/>
            <a:ext cx="11811837" cy="7308282"/>
          </a:xfrm>
          <a:prstGeom prst="rect">
            <a:avLst/>
          </a:prstGeom>
          <a:solidFill>
            <a:srgbClr val="818A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02D318-5DCA-5B4F-D897-D7D2AC38B523}"/>
              </a:ext>
            </a:extLst>
          </p:cNvPr>
          <p:cNvSpPr txBox="1"/>
          <p:nvPr/>
        </p:nvSpPr>
        <p:spPr>
          <a:xfrm>
            <a:off x="5278901" y="32081892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61191D24-8275-B520-D69A-DCFF7632F2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7719" r="7719"/>
          <a:stretch/>
        </p:blipFill>
        <p:spPr>
          <a:xfrm>
            <a:off x="1927271" y="1939610"/>
            <a:ext cx="29039233" cy="111263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AA62BD2-6662-D073-0948-24DF0A3AD884}"/>
              </a:ext>
            </a:extLst>
          </p:cNvPr>
          <p:cNvSpPr txBox="1"/>
          <p:nvPr/>
        </p:nvSpPr>
        <p:spPr>
          <a:xfrm>
            <a:off x="17983201" y="17750861"/>
            <a:ext cx="1171135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777256F9-F75E-5E00-DA05-6E68F6B5E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23" y="39487410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41458CE4-0285-4C02-C6B9-3C757B314CF1}"/>
              </a:ext>
            </a:extLst>
          </p:cNvPr>
          <p:cNvSpPr/>
          <p:nvPr/>
        </p:nvSpPr>
        <p:spPr>
          <a:xfrm>
            <a:off x="1927273" y="1939610"/>
            <a:ext cx="29039233" cy="11166852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DF2783-E9E0-E94F-5FC4-A43402D55AFB}"/>
              </a:ext>
            </a:extLst>
          </p:cNvPr>
          <p:cNvSpPr txBox="1"/>
          <p:nvPr/>
        </p:nvSpPr>
        <p:spPr>
          <a:xfrm>
            <a:off x="1951892" y="5430781"/>
            <a:ext cx="2901461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</a:t>
            </a: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80158B-7AE4-7E4E-B668-25E596FD023C}"/>
              </a:ext>
            </a:extLst>
          </p:cNvPr>
          <p:cNvSpPr txBox="1"/>
          <p:nvPr/>
        </p:nvSpPr>
        <p:spPr>
          <a:xfrm>
            <a:off x="5556736" y="39380165"/>
            <a:ext cx="218283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Acknowledgements</a:t>
            </a:r>
            <a:r>
              <a:rPr lang="en-US" sz="4800"/>
              <a:t>: thank you to (Office Name(s)) for contributing to this research and to the OURS Office for printing this poster.</a:t>
            </a:r>
            <a:endParaRPr lang="en-US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411A25D-666C-F055-B7EE-7819F8122BBD}"/>
              </a:ext>
            </a:extLst>
          </p:cNvPr>
          <p:cNvGrpSpPr/>
          <p:nvPr/>
        </p:nvGrpSpPr>
        <p:grpSpPr>
          <a:xfrm>
            <a:off x="-32247253" y="8347803"/>
            <a:ext cx="26746198" cy="24716164"/>
            <a:chOff x="-31684546" y="8347803"/>
            <a:chExt cx="26746198" cy="24716164"/>
          </a:xfrm>
        </p:grpSpPr>
        <p:sp>
          <p:nvSpPr>
            <p:cNvPr id="14" name="Star: 7 Points 13">
              <a:extLst>
                <a:ext uri="{FF2B5EF4-FFF2-40B4-BE49-F238E27FC236}">
                  <a16:creationId xmlns:a16="http://schemas.microsoft.com/office/drawing/2014/main" id="{87ABD938-B463-84C0-BFCA-806E2AF6E83B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2D24E10-411B-DC89-EF37-A809254EE881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B4B2802-2074-D356-735A-0AEADBDADA4C}"/>
                </a:ext>
              </a:extLst>
            </p:cNvPr>
            <p:cNvSpPr txBox="1"/>
            <p:nvPr/>
          </p:nvSpPr>
          <p:spPr>
            <a:xfrm>
              <a:off x="-27713354" y="16773417"/>
              <a:ext cx="18803815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640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f96056d-3573-4ee4-9489-f1a33d515b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9971776750954B8B1A5913EBD48511" ma:contentTypeVersion="13" ma:contentTypeDescription="Create a new document." ma:contentTypeScope="" ma:versionID="4f5f22373ba69a7e0e0cc1b96519f3f7">
  <xsd:schema xmlns:xsd="http://www.w3.org/2001/XMLSchema" xmlns:xs="http://www.w3.org/2001/XMLSchema" xmlns:p="http://schemas.microsoft.com/office/2006/metadata/properties" xmlns:ns3="ef96056d-3573-4ee4-9489-f1a33d515bb2" xmlns:ns4="e8b07ad0-ee74-4482-bae2-a4d24b1cfc02" targetNamespace="http://schemas.microsoft.com/office/2006/metadata/properties" ma:root="true" ma:fieldsID="04d848351ef456b6c9ee7521992d21ef" ns3:_="" ns4:_="">
    <xsd:import namespace="ef96056d-3573-4ee4-9489-f1a33d515bb2"/>
    <xsd:import namespace="e8b07ad0-ee74-4482-bae2-a4d24b1cfc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6056d-3573-4ee4-9489-f1a33d515b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07ad0-ee74-4482-bae2-a4d24b1cfc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77982A-8287-4131-870A-DF9447D94A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D44B7E-47AA-4420-8EBB-938DEB340C76}">
  <ds:schemaRefs>
    <ds:schemaRef ds:uri="http://purl.org/dc/terms/"/>
    <ds:schemaRef ds:uri="ef96056d-3573-4ee4-9489-f1a33d515bb2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8b07ad0-ee74-4482-bae2-a4d24b1cfc02"/>
  </ds:schemaRefs>
</ds:datastoreItem>
</file>

<file path=customXml/itemProps3.xml><?xml version="1.0" encoding="utf-8"?>
<ds:datastoreItem xmlns:ds="http://schemas.openxmlformats.org/officeDocument/2006/customXml" ds:itemID="{AC2B41E5-207D-4569-A9D6-437B6DC364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96056d-3573-4ee4-9489-f1a33d515bb2"/>
    <ds:schemaRef ds:uri="e8b07ad0-ee74-4482-bae2-a4d24b1cfc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1570</Words>
  <Application>Microsoft Office PowerPoint</Application>
  <PresentationFormat>Custom</PresentationFormat>
  <Paragraphs>202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ADLaM Display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McConkey, Lily</dc:creator>
  <cp:lastModifiedBy>McConkey, Lily</cp:lastModifiedBy>
  <cp:revision>7</cp:revision>
  <dcterms:created xsi:type="dcterms:W3CDTF">2024-11-18T16:04:58Z</dcterms:created>
  <dcterms:modified xsi:type="dcterms:W3CDTF">2025-04-09T16:31:18Z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0x010100D29971776750954B8B1A5913EBD48511</vt:lpwstr>
  </property>
</Properties>
</file>