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08B"/>
    <a:srgbClr val="406E94"/>
    <a:srgbClr val="E6ECF1"/>
    <a:srgbClr val="C28117"/>
    <a:srgbClr val="D1A051"/>
    <a:srgbClr val="818A5F"/>
    <a:srgbClr val="BABEA8"/>
    <a:srgbClr val="101521"/>
    <a:srgbClr val="828587"/>
    <a:srgbClr val="585C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D316F-03A2-4EB7-BFD4-7749088CE4DC}" v="16" dt="2025-04-09T16:15:49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270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0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1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5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5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0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0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5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06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268494-EAE7-4195-A872-F79DB8819A5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A3FE76-2C98-4002-BA45-80972290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0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he.com/colleges/radford-univers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sO37zKfQUZk" TargetMode="External"/><Relationship Id="rId5" Type="http://schemas.openxmlformats.org/officeDocument/2006/relationships/hyperlink" Target="https://www.youtube.com/watch?v=-8Q3rgrZJ8E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he.com/colleges/radford-univers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sO37zKfQUZk" TargetMode="External"/><Relationship Id="rId5" Type="http://schemas.openxmlformats.org/officeDocument/2006/relationships/hyperlink" Target="https://www.youtube.com/watch?v=-8Q3rgrZJ8E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he.com/colleges/radford-univers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sO37zKfQUZk" TargetMode="External"/><Relationship Id="rId5" Type="http://schemas.openxmlformats.org/officeDocument/2006/relationships/hyperlink" Target="https://www.youtube.com/watch?v=-8Q3rgrZJ8E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sO37zKfQUZk" TargetMode="External"/><Relationship Id="rId3" Type="http://schemas.openxmlformats.org/officeDocument/2006/relationships/hyperlink" Target="https://www.niche.com/colleges/radford-university/" TargetMode="External"/><Relationship Id="rId7" Type="http://schemas.openxmlformats.org/officeDocument/2006/relationships/hyperlink" Target="https://www.youtube.com/watch?v=-8Q3rgrZJ8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commons.wikimedia.org/wiki/File:Purdue_University,_West_Lafayette,_Indiana,_Estados_Unidos,_2012-10-15,_DD_08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he.com/colleges/radford-univers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sO37zKfQUZk" TargetMode="External"/><Relationship Id="rId5" Type="http://schemas.openxmlformats.org/officeDocument/2006/relationships/hyperlink" Target="https://www.youtube.com/watch?v=-8Q3rgrZJ8E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EBFE1E-B335-D45D-A24D-0E8281CBBA3C}"/>
              </a:ext>
            </a:extLst>
          </p:cNvPr>
          <p:cNvSpPr/>
          <p:nvPr/>
        </p:nvSpPr>
        <p:spPr>
          <a:xfrm>
            <a:off x="1040423" y="1078523"/>
            <a:ext cx="41810354" cy="30761354"/>
          </a:xfrm>
          <a:prstGeom prst="rect">
            <a:avLst/>
          </a:prstGeom>
          <a:solidFill>
            <a:srgbClr val="585C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2417F5-40F6-E928-B991-3B1B4798B943}"/>
              </a:ext>
            </a:extLst>
          </p:cNvPr>
          <p:cNvSpPr/>
          <p:nvPr/>
        </p:nvSpPr>
        <p:spPr>
          <a:xfrm>
            <a:off x="1072507" y="1074205"/>
            <a:ext cx="41826396" cy="8206154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4F49C6-77CA-55C5-87E5-AB8F86123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531" b="46155"/>
          <a:stretch/>
        </p:blipFill>
        <p:spPr>
          <a:xfrm>
            <a:off x="1927273" y="1991179"/>
            <a:ext cx="40082978" cy="64042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8C16C96-3DD0-B8EF-A931-16CF633D50C8}"/>
              </a:ext>
            </a:extLst>
          </p:cNvPr>
          <p:cNvSpPr/>
          <p:nvPr/>
        </p:nvSpPr>
        <p:spPr>
          <a:xfrm>
            <a:off x="1932722" y="1975906"/>
            <a:ext cx="40082978" cy="6455859"/>
          </a:xfrm>
          <a:prstGeom prst="rect">
            <a:avLst/>
          </a:prstGeom>
          <a:solidFill>
            <a:srgbClr val="700005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376495-1674-D6A7-91F2-C64E56C6C2FA}"/>
              </a:ext>
            </a:extLst>
          </p:cNvPr>
          <p:cNvSpPr txBox="1"/>
          <p:nvPr/>
        </p:nvSpPr>
        <p:spPr>
          <a:xfrm>
            <a:off x="1927273" y="2838833"/>
            <a:ext cx="395064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Title: 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C30F7B-814B-2909-CBDC-7473BEF32124}"/>
              </a:ext>
            </a:extLst>
          </p:cNvPr>
          <p:cNvSpPr/>
          <p:nvPr/>
        </p:nvSpPr>
        <p:spPr>
          <a:xfrm>
            <a:off x="1927272" y="10144055"/>
            <a:ext cx="12700197" cy="20552335"/>
          </a:xfrm>
          <a:prstGeom prst="rect">
            <a:avLst/>
          </a:prstGeom>
          <a:solidFill>
            <a:srgbClr val="C200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D75D880D-6F45-86BE-066F-219681BF8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7469" y="5577666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988D30C-C39E-339A-A2BF-1C3BB8ED5937}"/>
              </a:ext>
            </a:extLst>
          </p:cNvPr>
          <p:cNvSpPr/>
          <p:nvPr/>
        </p:nvSpPr>
        <p:spPr>
          <a:xfrm>
            <a:off x="15618663" y="10144055"/>
            <a:ext cx="12700197" cy="20552335"/>
          </a:xfrm>
          <a:prstGeom prst="rect">
            <a:avLst/>
          </a:prstGeom>
          <a:solidFill>
            <a:srgbClr val="C200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67E6B4F-3DDC-C895-D75E-EEFEAF93E76D}"/>
              </a:ext>
            </a:extLst>
          </p:cNvPr>
          <p:cNvSpPr/>
          <p:nvPr/>
        </p:nvSpPr>
        <p:spPr>
          <a:xfrm>
            <a:off x="29234720" y="10144055"/>
            <a:ext cx="12700197" cy="20552335"/>
          </a:xfrm>
          <a:prstGeom prst="rect">
            <a:avLst/>
          </a:prstGeom>
          <a:solidFill>
            <a:srgbClr val="C200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6064FB-C67E-2B4A-1A88-4A73B10920C0}"/>
              </a:ext>
            </a:extLst>
          </p:cNvPr>
          <p:cNvSpPr/>
          <p:nvPr/>
        </p:nvSpPr>
        <p:spPr>
          <a:xfrm>
            <a:off x="2416562" y="9942665"/>
            <a:ext cx="11711354" cy="2092569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147F9D-5CAA-8237-8F32-98370D4925AA}"/>
              </a:ext>
            </a:extLst>
          </p:cNvPr>
          <p:cNvSpPr/>
          <p:nvPr/>
        </p:nvSpPr>
        <p:spPr>
          <a:xfrm>
            <a:off x="16089923" y="9966335"/>
            <a:ext cx="11711354" cy="2092569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9D388C-EADF-05DE-9EF2-8F705D63BD4B}"/>
              </a:ext>
            </a:extLst>
          </p:cNvPr>
          <p:cNvSpPr/>
          <p:nvPr/>
        </p:nvSpPr>
        <p:spPr>
          <a:xfrm>
            <a:off x="29729141" y="9942665"/>
            <a:ext cx="11711354" cy="2092569"/>
          </a:xfrm>
          <a:prstGeom prst="rect">
            <a:avLst/>
          </a:prstGeom>
          <a:solidFill>
            <a:srgbClr val="70000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978353-4FE8-EAA4-5D0D-ED6564D14688}"/>
              </a:ext>
            </a:extLst>
          </p:cNvPr>
          <p:cNvSpPr txBox="1"/>
          <p:nvPr/>
        </p:nvSpPr>
        <p:spPr>
          <a:xfrm>
            <a:off x="2997735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F9958B5-9917-B379-1C6D-B4097512F675}"/>
              </a:ext>
            </a:extLst>
          </p:cNvPr>
          <p:cNvSpPr txBox="1"/>
          <p:nvPr/>
        </p:nvSpPr>
        <p:spPr>
          <a:xfrm>
            <a:off x="16689126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14CE74-3562-C9C4-D001-05B8A23E01FE}"/>
              </a:ext>
            </a:extLst>
          </p:cNvPr>
          <p:cNvSpPr txBox="1"/>
          <p:nvPr/>
        </p:nvSpPr>
        <p:spPr>
          <a:xfrm>
            <a:off x="30305183" y="1022778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D3F5AA-592A-165E-E56F-D7C890A0CF46}"/>
              </a:ext>
            </a:extLst>
          </p:cNvPr>
          <p:cNvSpPr/>
          <p:nvPr/>
        </p:nvSpPr>
        <p:spPr>
          <a:xfrm>
            <a:off x="2416562" y="12558774"/>
            <a:ext cx="11711354" cy="1767595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8BDB0CC-3A1F-9DF4-6592-999B07D1CCC4}"/>
              </a:ext>
            </a:extLst>
          </p:cNvPr>
          <p:cNvSpPr/>
          <p:nvPr/>
        </p:nvSpPr>
        <p:spPr>
          <a:xfrm>
            <a:off x="16089923" y="12558774"/>
            <a:ext cx="11711354" cy="11729976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C21F8EE-66B6-76FB-4212-B5E3A39A9FEF}"/>
              </a:ext>
            </a:extLst>
          </p:cNvPr>
          <p:cNvSpPr/>
          <p:nvPr/>
        </p:nvSpPr>
        <p:spPr>
          <a:xfrm>
            <a:off x="16113084" y="24788619"/>
            <a:ext cx="11711354" cy="5446107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FE98FFD-5682-C988-3998-245C00E821EE}"/>
              </a:ext>
            </a:extLst>
          </p:cNvPr>
          <p:cNvSpPr/>
          <p:nvPr/>
        </p:nvSpPr>
        <p:spPr>
          <a:xfrm>
            <a:off x="29763284" y="12527836"/>
            <a:ext cx="11711354" cy="1398976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8A1993-0380-FFA1-9519-14E8A9878DE3}"/>
              </a:ext>
            </a:extLst>
          </p:cNvPr>
          <p:cNvSpPr/>
          <p:nvPr/>
        </p:nvSpPr>
        <p:spPr>
          <a:xfrm>
            <a:off x="16554342" y="12953517"/>
            <a:ext cx="10828837" cy="10940487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3B1365-2818-BA25-1024-B6F6677D0DA8}"/>
              </a:ext>
            </a:extLst>
          </p:cNvPr>
          <p:cNvSpPr txBox="1"/>
          <p:nvPr/>
        </p:nvSpPr>
        <p:spPr>
          <a:xfrm>
            <a:off x="18168138" y="17221553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DA2F594-6AD2-9247-C949-51601311C6D3}"/>
              </a:ext>
            </a:extLst>
          </p:cNvPr>
          <p:cNvSpPr txBox="1"/>
          <p:nvPr/>
        </p:nvSpPr>
        <p:spPr>
          <a:xfrm>
            <a:off x="2998211" y="12901256"/>
            <a:ext cx="1055879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5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6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0B9892-9404-2552-09FD-59D95FD6BA6B}"/>
              </a:ext>
            </a:extLst>
          </p:cNvPr>
          <p:cNvSpPr txBox="1"/>
          <p:nvPr/>
        </p:nvSpPr>
        <p:spPr>
          <a:xfrm>
            <a:off x="30252574" y="12908702"/>
            <a:ext cx="106404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C0293F-9EED-B731-B5A0-F6C023813869}"/>
              </a:ext>
            </a:extLst>
          </p:cNvPr>
          <p:cNvSpPr/>
          <p:nvPr/>
        </p:nvSpPr>
        <p:spPr>
          <a:xfrm>
            <a:off x="29717104" y="27010202"/>
            <a:ext cx="11711354" cy="322452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3922B2-4185-2779-45F2-BA4DFC5C0D74}"/>
              </a:ext>
            </a:extLst>
          </p:cNvPr>
          <p:cNvSpPr/>
          <p:nvPr/>
        </p:nvSpPr>
        <p:spPr>
          <a:xfrm>
            <a:off x="38252400" y="27050866"/>
            <a:ext cx="3128821" cy="3092212"/>
          </a:xfrm>
          <a:prstGeom prst="rect">
            <a:avLst/>
          </a:prstGeom>
          <a:solidFill>
            <a:srgbClr val="700005"/>
          </a:solidFill>
          <a:ln w="76200">
            <a:solidFill>
              <a:srgbClr val="D1D3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2F75050-FEFD-38C3-D758-BE3F5C51137A}"/>
              </a:ext>
            </a:extLst>
          </p:cNvPr>
          <p:cNvSpPr txBox="1"/>
          <p:nvPr/>
        </p:nvSpPr>
        <p:spPr>
          <a:xfrm>
            <a:off x="38603177" y="2780951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D2065D-15CD-0AF0-B66E-5C401ADBA6CC}"/>
              </a:ext>
            </a:extLst>
          </p:cNvPr>
          <p:cNvSpPr txBox="1"/>
          <p:nvPr/>
        </p:nvSpPr>
        <p:spPr>
          <a:xfrm>
            <a:off x="30104656" y="27452833"/>
            <a:ext cx="7854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Acknowledgements</a:t>
            </a:r>
            <a:r>
              <a:rPr lang="en-US" sz="36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5C659B3-9CDD-7723-95CF-58A5C2488F1E}"/>
              </a:ext>
            </a:extLst>
          </p:cNvPr>
          <p:cNvSpPr txBox="1"/>
          <p:nvPr/>
        </p:nvSpPr>
        <p:spPr>
          <a:xfrm>
            <a:off x="16554342" y="25071918"/>
            <a:ext cx="106404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Body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B36CF4D-0B6D-E168-4A81-51BEE2C970E8}"/>
              </a:ext>
            </a:extLst>
          </p:cNvPr>
          <p:cNvGrpSpPr>
            <a:grpSpLocks noChangeAspect="1"/>
          </p:cNvGrpSpPr>
          <p:nvPr/>
        </p:nvGrpSpPr>
        <p:grpSpPr>
          <a:xfrm>
            <a:off x="-21540820" y="6026859"/>
            <a:ext cx="19790064" cy="18288000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065DEE16-32A2-F41A-62E1-936F5BCF2659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4D357F-A2D4-2F86-BDF0-9A45CCBC72A4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12D319D-371D-3541-15AE-B6F2539B0C47}"/>
                </a:ext>
              </a:extLst>
            </p:cNvPr>
            <p:cNvSpPr txBox="1"/>
            <p:nvPr/>
          </p:nvSpPr>
          <p:spPr>
            <a:xfrm>
              <a:off x="-27713355" y="16253956"/>
              <a:ext cx="18803815" cy="10107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83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2ED79-5A9B-4417-9B3E-59F1CC8A8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00B798-8ED0-8FE0-4890-CCD75A093B86}"/>
              </a:ext>
            </a:extLst>
          </p:cNvPr>
          <p:cNvSpPr/>
          <p:nvPr/>
        </p:nvSpPr>
        <p:spPr>
          <a:xfrm>
            <a:off x="1035075" y="1078523"/>
            <a:ext cx="41874524" cy="30761354"/>
          </a:xfrm>
          <a:prstGeom prst="rect">
            <a:avLst/>
          </a:prstGeom>
          <a:solidFill>
            <a:srgbClr val="585C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99CD2D-8636-0205-2462-84ACC9D13F86}"/>
              </a:ext>
            </a:extLst>
          </p:cNvPr>
          <p:cNvSpPr/>
          <p:nvPr/>
        </p:nvSpPr>
        <p:spPr>
          <a:xfrm>
            <a:off x="1040423" y="1074205"/>
            <a:ext cx="41917302" cy="8206154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72AA78-17D4-E34C-55DD-D86F91A61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531" b="46155"/>
          <a:stretch/>
        </p:blipFill>
        <p:spPr>
          <a:xfrm>
            <a:off x="1927273" y="1991179"/>
            <a:ext cx="40082978" cy="64042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2C3ADCD-6190-440F-EE94-872913146617}"/>
              </a:ext>
            </a:extLst>
          </p:cNvPr>
          <p:cNvSpPr/>
          <p:nvPr/>
        </p:nvSpPr>
        <p:spPr>
          <a:xfrm>
            <a:off x="1939749" y="1913338"/>
            <a:ext cx="40082978" cy="6455859"/>
          </a:xfrm>
          <a:prstGeom prst="rect">
            <a:avLst/>
          </a:prstGeom>
          <a:solidFill>
            <a:srgbClr val="4A234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FD47CC-25BE-F9D7-0342-E9D33825AC14}"/>
              </a:ext>
            </a:extLst>
          </p:cNvPr>
          <p:cNvSpPr txBox="1"/>
          <p:nvPr/>
        </p:nvSpPr>
        <p:spPr>
          <a:xfrm>
            <a:off x="1927273" y="2838833"/>
            <a:ext cx="395064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Title: 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F3D917-F532-2622-757F-BB3AFC91F492}"/>
              </a:ext>
            </a:extLst>
          </p:cNvPr>
          <p:cNvSpPr/>
          <p:nvPr/>
        </p:nvSpPr>
        <p:spPr>
          <a:xfrm>
            <a:off x="1927272" y="10144055"/>
            <a:ext cx="12700197" cy="20552335"/>
          </a:xfrm>
          <a:prstGeom prst="rect">
            <a:avLst/>
          </a:prstGeom>
          <a:solidFill>
            <a:srgbClr val="775A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05E08AAD-5EB3-A8EF-A8F1-51BF8BB4B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7469" y="5577666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92730F-FF9A-18E1-ADB1-33AA12A2C032}"/>
              </a:ext>
            </a:extLst>
          </p:cNvPr>
          <p:cNvSpPr/>
          <p:nvPr/>
        </p:nvSpPr>
        <p:spPr>
          <a:xfrm>
            <a:off x="15618663" y="10144055"/>
            <a:ext cx="12700197" cy="20552335"/>
          </a:xfrm>
          <a:prstGeom prst="rect">
            <a:avLst/>
          </a:prstGeom>
          <a:solidFill>
            <a:srgbClr val="775A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D53E8F-CD69-7027-BF27-E35E15472EE4}"/>
              </a:ext>
            </a:extLst>
          </p:cNvPr>
          <p:cNvSpPr/>
          <p:nvPr/>
        </p:nvSpPr>
        <p:spPr>
          <a:xfrm>
            <a:off x="29234720" y="10144055"/>
            <a:ext cx="12700197" cy="20552335"/>
          </a:xfrm>
          <a:prstGeom prst="rect">
            <a:avLst/>
          </a:prstGeom>
          <a:solidFill>
            <a:srgbClr val="775A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1CF8818-BD06-915B-B219-B3D9B903B1C0}"/>
              </a:ext>
            </a:extLst>
          </p:cNvPr>
          <p:cNvSpPr/>
          <p:nvPr/>
        </p:nvSpPr>
        <p:spPr>
          <a:xfrm>
            <a:off x="2416562" y="9942665"/>
            <a:ext cx="11711354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FF5A0A-115B-D792-BC6C-38AFF7443272}"/>
              </a:ext>
            </a:extLst>
          </p:cNvPr>
          <p:cNvSpPr/>
          <p:nvPr/>
        </p:nvSpPr>
        <p:spPr>
          <a:xfrm>
            <a:off x="16089923" y="9966335"/>
            <a:ext cx="11711354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653428-FA6C-1FF7-970E-F1E989B705B2}"/>
              </a:ext>
            </a:extLst>
          </p:cNvPr>
          <p:cNvSpPr/>
          <p:nvPr/>
        </p:nvSpPr>
        <p:spPr>
          <a:xfrm>
            <a:off x="29729141" y="9942665"/>
            <a:ext cx="11711354" cy="2092569"/>
          </a:xfrm>
          <a:prstGeom prst="rect">
            <a:avLst/>
          </a:prstGeom>
          <a:solidFill>
            <a:srgbClr val="4A234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658FC-B643-46FC-32D8-44817F6B1A67}"/>
              </a:ext>
            </a:extLst>
          </p:cNvPr>
          <p:cNvSpPr txBox="1"/>
          <p:nvPr/>
        </p:nvSpPr>
        <p:spPr>
          <a:xfrm>
            <a:off x="2997735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87CCAF-50D6-F5A0-3BB9-38CE1BC5A4E4}"/>
              </a:ext>
            </a:extLst>
          </p:cNvPr>
          <p:cNvSpPr txBox="1"/>
          <p:nvPr/>
        </p:nvSpPr>
        <p:spPr>
          <a:xfrm>
            <a:off x="16689126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12E3B1-A03C-D65E-0D6B-AEB27895F3E4}"/>
              </a:ext>
            </a:extLst>
          </p:cNvPr>
          <p:cNvSpPr txBox="1"/>
          <p:nvPr/>
        </p:nvSpPr>
        <p:spPr>
          <a:xfrm>
            <a:off x="30305183" y="1022778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1C0035A-E83C-54D4-E1DD-C6D694BDDF60}"/>
              </a:ext>
            </a:extLst>
          </p:cNvPr>
          <p:cNvSpPr/>
          <p:nvPr/>
        </p:nvSpPr>
        <p:spPr>
          <a:xfrm>
            <a:off x="2416562" y="12558774"/>
            <a:ext cx="11711354" cy="1767595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2E319B-0F2F-5760-E20B-7ACB8E7064FB}"/>
              </a:ext>
            </a:extLst>
          </p:cNvPr>
          <p:cNvSpPr/>
          <p:nvPr/>
        </p:nvSpPr>
        <p:spPr>
          <a:xfrm>
            <a:off x="16089923" y="12558774"/>
            <a:ext cx="11711354" cy="11729976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E36B8A8-F4E6-F99D-697F-3C56C1C129D5}"/>
              </a:ext>
            </a:extLst>
          </p:cNvPr>
          <p:cNvSpPr/>
          <p:nvPr/>
        </p:nvSpPr>
        <p:spPr>
          <a:xfrm>
            <a:off x="16113084" y="24788619"/>
            <a:ext cx="11711354" cy="5446107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7B5A94E-ACD5-2A28-8E01-E595BB1579B4}"/>
              </a:ext>
            </a:extLst>
          </p:cNvPr>
          <p:cNvSpPr/>
          <p:nvPr/>
        </p:nvSpPr>
        <p:spPr>
          <a:xfrm>
            <a:off x="29763284" y="12527836"/>
            <a:ext cx="11711354" cy="1398976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7D49DD1-8C52-A8F3-740C-A4C8BF00DA05}"/>
              </a:ext>
            </a:extLst>
          </p:cNvPr>
          <p:cNvSpPr/>
          <p:nvPr/>
        </p:nvSpPr>
        <p:spPr>
          <a:xfrm>
            <a:off x="16554342" y="12953517"/>
            <a:ext cx="10828837" cy="10940487"/>
          </a:xfrm>
          <a:prstGeom prst="rect">
            <a:avLst/>
          </a:prstGeom>
          <a:solidFill>
            <a:srgbClr val="775A7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53EF1B-77D9-1D34-AD16-B88EC186C969}"/>
              </a:ext>
            </a:extLst>
          </p:cNvPr>
          <p:cNvSpPr txBox="1"/>
          <p:nvPr/>
        </p:nvSpPr>
        <p:spPr>
          <a:xfrm>
            <a:off x="18168138" y="17221553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3244AF-2D1A-3815-E2A7-96CD5F1B931A}"/>
              </a:ext>
            </a:extLst>
          </p:cNvPr>
          <p:cNvSpPr txBox="1"/>
          <p:nvPr/>
        </p:nvSpPr>
        <p:spPr>
          <a:xfrm>
            <a:off x="2998211" y="12901256"/>
            <a:ext cx="1055879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5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6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A015FC4-B2B3-FA44-8B83-3E6C23ADFEE1}"/>
              </a:ext>
            </a:extLst>
          </p:cNvPr>
          <p:cNvSpPr txBox="1"/>
          <p:nvPr/>
        </p:nvSpPr>
        <p:spPr>
          <a:xfrm>
            <a:off x="30252574" y="12908702"/>
            <a:ext cx="106404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4D5F225-0855-4031-17CE-BF222DDB60FE}"/>
              </a:ext>
            </a:extLst>
          </p:cNvPr>
          <p:cNvSpPr/>
          <p:nvPr/>
        </p:nvSpPr>
        <p:spPr>
          <a:xfrm>
            <a:off x="29717104" y="27010202"/>
            <a:ext cx="11711354" cy="3224524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3D3FF24-9553-6BB9-2C12-059EC0FBBDA8}"/>
              </a:ext>
            </a:extLst>
          </p:cNvPr>
          <p:cNvSpPr/>
          <p:nvPr/>
        </p:nvSpPr>
        <p:spPr>
          <a:xfrm>
            <a:off x="38252400" y="27050866"/>
            <a:ext cx="3128821" cy="3092212"/>
          </a:xfrm>
          <a:prstGeom prst="rect">
            <a:avLst/>
          </a:prstGeom>
          <a:solidFill>
            <a:srgbClr val="4A234F"/>
          </a:solidFill>
          <a:ln w="76200">
            <a:solidFill>
              <a:srgbClr val="D1D3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CEB3D9-B5EE-5A0F-3779-76981666F28F}"/>
              </a:ext>
            </a:extLst>
          </p:cNvPr>
          <p:cNvSpPr txBox="1"/>
          <p:nvPr/>
        </p:nvSpPr>
        <p:spPr>
          <a:xfrm>
            <a:off x="38603177" y="2780951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76532A9-DA60-3F44-01B8-7B0411AF0E56}"/>
              </a:ext>
            </a:extLst>
          </p:cNvPr>
          <p:cNvSpPr txBox="1"/>
          <p:nvPr/>
        </p:nvSpPr>
        <p:spPr>
          <a:xfrm>
            <a:off x="30104656" y="27452833"/>
            <a:ext cx="7854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Acknowledgements</a:t>
            </a:r>
            <a:r>
              <a:rPr lang="en-US" sz="36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A0FCF7-682D-D1D7-10EE-3EF42DFCD36E}"/>
              </a:ext>
            </a:extLst>
          </p:cNvPr>
          <p:cNvSpPr txBox="1"/>
          <p:nvPr/>
        </p:nvSpPr>
        <p:spPr>
          <a:xfrm>
            <a:off x="16554342" y="25071918"/>
            <a:ext cx="106404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Body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2C537F2-1FE1-83C6-C8BA-8FF5F8609339}"/>
              </a:ext>
            </a:extLst>
          </p:cNvPr>
          <p:cNvGrpSpPr>
            <a:grpSpLocks noChangeAspect="1"/>
          </p:cNvGrpSpPr>
          <p:nvPr/>
        </p:nvGrpSpPr>
        <p:grpSpPr>
          <a:xfrm>
            <a:off x="-21540820" y="6026859"/>
            <a:ext cx="19790064" cy="18288000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21004D83-B14A-2A9D-4FFE-E235B600BDC1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0540BD-77B3-E1B4-3E92-95AE2DF5C70F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00CD136-A96E-A947-96AB-8CF1F27E90BA}"/>
                </a:ext>
              </a:extLst>
            </p:cNvPr>
            <p:cNvSpPr txBox="1"/>
            <p:nvPr/>
          </p:nvSpPr>
          <p:spPr>
            <a:xfrm>
              <a:off x="-27713355" y="16253956"/>
              <a:ext cx="18803815" cy="10107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192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EE206-064F-E825-92A8-63CC2A060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CC329B-AB83-CE0C-796A-906A9BA07CDB}"/>
              </a:ext>
            </a:extLst>
          </p:cNvPr>
          <p:cNvSpPr/>
          <p:nvPr/>
        </p:nvSpPr>
        <p:spPr>
          <a:xfrm>
            <a:off x="1040423" y="1078523"/>
            <a:ext cx="41810354" cy="30761354"/>
          </a:xfrm>
          <a:prstGeom prst="rect">
            <a:avLst/>
          </a:prstGeom>
          <a:solidFill>
            <a:srgbClr val="809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52E141-877D-F1E7-F452-D7C0A19BDD03}"/>
              </a:ext>
            </a:extLst>
          </p:cNvPr>
          <p:cNvSpPr/>
          <p:nvPr/>
        </p:nvSpPr>
        <p:spPr>
          <a:xfrm>
            <a:off x="1040423" y="1074205"/>
            <a:ext cx="41810354" cy="8206154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78A11BB-F558-FB59-6AC1-BD51E661E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531" b="46155"/>
          <a:stretch/>
        </p:blipFill>
        <p:spPr>
          <a:xfrm>
            <a:off x="1935295" y="1951075"/>
            <a:ext cx="40082978" cy="64042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3E3C82-BE5D-32FD-F360-32AE06611225}"/>
              </a:ext>
            </a:extLst>
          </p:cNvPr>
          <p:cNvSpPr/>
          <p:nvPr/>
        </p:nvSpPr>
        <p:spPr>
          <a:xfrm>
            <a:off x="1927272" y="1941313"/>
            <a:ext cx="40107943" cy="6455859"/>
          </a:xfrm>
          <a:prstGeom prst="rect">
            <a:avLst/>
          </a:prstGeom>
          <a:solidFill>
            <a:srgbClr val="003D7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44CDAD-3E98-18BF-4EE9-B540296DAC19}"/>
              </a:ext>
            </a:extLst>
          </p:cNvPr>
          <p:cNvSpPr txBox="1"/>
          <p:nvPr/>
        </p:nvSpPr>
        <p:spPr>
          <a:xfrm>
            <a:off x="1927273" y="2838833"/>
            <a:ext cx="395064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Title: 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C70DD0-C22B-2BCF-E4B1-0790A5B99219}"/>
              </a:ext>
            </a:extLst>
          </p:cNvPr>
          <p:cNvSpPr/>
          <p:nvPr/>
        </p:nvSpPr>
        <p:spPr>
          <a:xfrm>
            <a:off x="1927272" y="10144055"/>
            <a:ext cx="12700197" cy="20552335"/>
          </a:xfrm>
          <a:prstGeom prst="rect">
            <a:avLst/>
          </a:prstGeom>
          <a:solidFill>
            <a:srgbClr val="406E9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C63F0B3A-933E-6ED9-A2EA-B107A9C4E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7469" y="5577666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7F2F0AE-170C-6703-1ED8-8B992A3EB9EB}"/>
              </a:ext>
            </a:extLst>
          </p:cNvPr>
          <p:cNvSpPr/>
          <p:nvPr/>
        </p:nvSpPr>
        <p:spPr>
          <a:xfrm>
            <a:off x="15618663" y="10144055"/>
            <a:ext cx="12700197" cy="20552335"/>
          </a:xfrm>
          <a:prstGeom prst="rect">
            <a:avLst/>
          </a:prstGeom>
          <a:solidFill>
            <a:srgbClr val="406E9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1AB105-73A3-4183-7A77-365141CA5FE2}"/>
              </a:ext>
            </a:extLst>
          </p:cNvPr>
          <p:cNvSpPr/>
          <p:nvPr/>
        </p:nvSpPr>
        <p:spPr>
          <a:xfrm>
            <a:off x="29234720" y="10144055"/>
            <a:ext cx="12700197" cy="20552335"/>
          </a:xfrm>
          <a:prstGeom prst="rect">
            <a:avLst/>
          </a:prstGeom>
          <a:solidFill>
            <a:srgbClr val="406E9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6B920-1010-DC09-55F9-5808C479D8AF}"/>
              </a:ext>
            </a:extLst>
          </p:cNvPr>
          <p:cNvSpPr/>
          <p:nvPr/>
        </p:nvSpPr>
        <p:spPr>
          <a:xfrm>
            <a:off x="2416562" y="9942665"/>
            <a:ext cx="11711354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7529BEA-BF3D-A056-1108-8909A605C7D9}"/>
              </a:ext>
            </a:extLst>
          </p:cNvPr>
          <p:cNvSpPr/>
          <p:nvPr/>
        </p:nvSpPr>
        <p:spPr>
          <a:xfrm>
            <a:off x="16089923" y="9966335"/>
            <a:ext cx="11711354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6CFA84-A962-7CF6-602E-C723852D3067}"/>
              </a:ext>
            </a:extLst>
          </p:cNvPr>
          <p:cNvSpPr/>
          <p:nvPr/>
        </p:nvSpPr>
        <p:spPr>
          <a:xfrm>
            <a:off x="29729141" y="9942665"/>
            <a:ext cx="11711354" cy="2092569"/>
          </a:xfrm>
          <a:prstGeom prst="rect">
            <a:avLst/>
          </a:prstGeom>
          <a:solidFill>
            <a:srgbClr val="003D7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A1E6BF-8A30-BA14-3275-62BA2D362E3B}"/>
              </a:ext>
            </a:extLst>
          </p:cNvPr>
          <p:cNvSpPr txBox="1"/>
          <p:nvPr/>
        </p:nvSpPr>
        <p:spPr>
          <a:xfrm>
            <a:off x="2997735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FE9E2A-98D9-8AE7-9040-9182A46B9420}"/>
              </a:ext>
            </a:extLst>
          </p:cNvPr>
          <p:cNvSpPr txBox="1"/>
          <p:nvPr/>
        </p:nvSpPr>
        <p:spPr>
          <a:xfrm>
            <a:off x="16689126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EA63C2-A485-7A5F-B06A-81006B81E3F3}"/>
              </a:ext>
            </a:extLst>
          </p:cNvPr>
          <p:cNvSpPr txBox="1"/>
          <p:nvPr/>
        </p:nvSpPr>
        <p:spPr>
          <a:xfrm>
            <a:off x="30305183" y="1022778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E7CD8D-06C9-9228-8F62-E2B0B64189D3}"/>
              </a:ext>
            </a:extLst>
          </p:cNvPr>
          <p:cNvSpPr/>
          <p:nvPr/>
        </p:nvSpPr>
        <p:spPr>
          <a:xfrm>
            <a:off x="2416562" y="12558774"/>
            <a:ext cx="11711354" cy="1767595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0891681-20F5-E209-0284-3A8F24D5F18C}"/>
              </a:ext>
            </a:extLst>
          </p:cNvPr>
          <p:cNvSpPr/>
          <p:nvPr/>
        </p:nvSpPr>
        <p:spPr>
          <a:xfrm>
            <a:off x="16089923" y="12558774"/>
            <a:ext cx="11711354" cy="11729976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E1C8EE0-A8BF-5AE2-9B1F-DAD2F249CA8D}"/>
              </a:ext>
            </a:extLst>
          </p:cNvPr>
          <p:cNvSpPr/>
          <p:nvPr/>
        </p:nvSpPr>
        <p:spPr>
          <a:xfrm>
            <a:off x="16113084" y="24788619"/>
            <a:ext cx="11711354" cy="5446107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41A5A3-5DD8-9850-7144-2689B4B8FC37}"/>
              </a:ext>
            </a:extLst>
          </p:cNvPr>
          <p:cNvSpPr/>
          <p:nvPr/>
        </p:nvSpPr>
        <p:spPr>
          <a:xfrm>
            <a:off x="29763284" y="12527836"/>
            <a:ext cx="11711354" cy="1398976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EC4574A-80F7-2DC3-1DB8-1F3A96725B43}"/>
              </a:ext>
            </a:extLst>
          </p:cNvPr>
          <p:cNvSpPr/>
          <p:nvPr/>
        </p:nvSpPr>
        <p:spPr>
          <a:xfrm>
            <a:off x="16554342" y="12953517"/>
            <a:ext cx="10828837" cy="10940487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8299062-8BA2-9E6B-559C-9E2C515F5105}"/>
              </a:ext>
            </a:extLst>
          </p:cNvPr>
          <p:cNvSpPr txBox="1"/>
          <p:nvPr/>
        </p:nvSpPr>
        <p:spPr>
          <a:xfrm>
            <a:off x="18168138" y="17221553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C04FC1-ADF1-3114-4808-EB861E9F648B}"/>
              </a:ext>
            </a:extLst>
          </p:cNvPr>
          <p:cNvSpPr txBox="1"/>
          <p:nvPr/>
        </p:nvSpPr>
        <p:spPr>
          <a:xfrm>
            <a:off x="2998211" y="12901256"/>
            <a:ext cx="1055879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5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6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B9C2AFA-7077-95E7-8452-D47F2A298DD3}"/>
              </a:ext>
            </a:extLst>
          </p:cNvPr>
          <p:cNvSpPr txBox="1"/>
          <p:nvPr/>
        </p:nvSpPr>
        <p:spPr>
          <a:xfrm>
            <a:off x="30252574" y="12908702"/>
            <a:ext cx="106404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5E0A796-20D9-BFAB-3AE5-2CCD1B5FF0D3}"/>
              </a:ext>
            </a:extLst>
          </p:cNvPr>
          <p:cNvSpPr/>
          <p:nvPr/>
        </p:nvSpPr>
        <p:spPr>
          <a:xfrm>
            <a:off x="29717104" y="27010202"/>
            <a:ext cx="11711354" cy="322452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F7FBFD-C8AC-3818-2D25-E725DED910CB}"/>
              </a:ext>
            </a:extLst>
          </p:cNvPr>
          <p:cNvSpPr/>
          <p:nvPr/>
        </p:nvSpPr>
        <p:spPr>
          <a:xfrm>
            <a:off x="38252400" y="27050866"/>
            <a:ext cx="3128821" cy="3092212"/>
          </a:xfrm>
          <a:prstGeom prst="rect">
            <a:avLst/>
          </a:prstGeom>
          <a:solidFill>
            <a:srgbClr val="003D70"/>
          </a:solidFill>
          <a:ln w="76200">
            <a:solidFill>
              <a:srgbClr val="D1D3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C90D88-B47D-0E71-AF42-02A899B12557}"/>
              </a:ext>
            </a:extLst>
          </p:cNvPr>
          <p:cNvSpPr txBox="1"/>
          <p:nvPr/>
        </p:nvSpPr>
        <p:spPr>
          <a:xfrm>
            <a:off x="38603177" y="2780951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C2ABDE-26DE-960D-099A-C484D79EE063}"/>
              </a:ext>
            </a:extLst>
          </p:cNvPr>
          <p:cNvSpPr txBox="1"/>
          <p:nvPr/>
        </p:nvSpPr>
        <p:spPr>
          <a:xfrm>
            <a:off x="30104656" y="27452833"/>
            <a:ext cx="7854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Acknowledgements</a:t>
            </a:r>
            <a:r>
              <a:rPr lang="en-US" sz="36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289268-0CE2-E599-FDE4-2E8B3391EED4}"/>
              </a:ext>
            </a:extLst>
          </p:cNvPr>
          <p:cNvSpPr txBox="1"/>
          <p:nvPr/>
        </p:nvSpPr>
        <p:spPr>
          <a:xfrm>
            <a:off x="16554342" y="25071918"/>
            <a:ext cx="106404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Body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F23AF6-7A9C-A682-CA36-35B7F2C53AD1}"/>
              </a:ext>
            </a:extLst>
          </p:cNvPr>
          <p:cNvGrpSpPr>
            <a:grpSpLocks noChangeAspect="1"/>
          </p:cNvGrpSpPr>
          <p:nvPr/>
        </p:nvGrpSpPr>
        <p:grpSpPr>
          <a:xfrm>
            <a:off x="-21540820" y="6026859"/>
            <a:ext cx="19790064" cy="18288000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F98C3438-7487-55C9-F90F-A3D90F8F134A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B409555-20CD-8AF3-6396-EBB9B4F2B6BB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18A532-2659-C2E6-9DCC-F9473B1AB837}"/>
                </a:ext>
              </a:extLst>
            </p:cNvPr>
            <p:cNvSpPr txBox="1"/>
            <p:nvPr/>
          </p:nvSpPr>
          <p:spPr>
            <a:xfrm>
              <a:off x="-27713355" y="16253956"/>
              <a:ext cx="18803815" cy="10107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33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86951-8477-C6CE-CFBF-307489832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4A101C-5BCB-DEB4-F905-2427CD78C4CC}"/>
              </a:ext>
            </a:extLst>
          </p:cNvPr>
          <p:cNvSpPr/>
          <p:nvPr/>
        </p:nvSpPr>
        <p:spPr>
          <a:xfrm>
            <a:off x="1040423" y="1078523"/>
            <a:ext cx="41810354" cy="30761354"/>
          </a:xfrm>
          <a:prstGeom prst="rect">
            <a:avLst/>
          </a:prstGeom>
          <a:solidFill>
            <a:srgbClr val="818A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08A33-9264-13A6-4A2C-6D8315E592CF}"/>
              </a:ext>
            </a:extLst>
          </p:cNvPr>
          <p:cNvSpPr/>
          <p:nvPr/>
        </p:nvSpPr>
        <p:spPr>
          <a:xfrm>
            <a:off x="1040423" y="1074205"/>
            <a:ext cx="41810354" cy="8206154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63D0384-3B08-2E06-DBD4-94F8120DA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531" b="46155"/>
          <a:stretch/>
        </p:blipFill>
        <p:spPr>
          <a:xfrm>
            <a:off x="1935295" y="1951075"/>
            <a:ext cx="40082978" cy="640429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AA05E5B-56A4-A0C0-FCE0-4B9EBBDCE90F}"/>
              </a:ext>
            </a:extLst>
          </p:cNvPr>
          <p:cNvSpPr txBox="1"/>
          <p:nvPr/>
        </p:nvSpPr>
        <p:spPr>
          <a:xfrm>
            <a:off x="1927273" y="12683410"/>
            <a:ext cx="37035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commons.wikimedia.org/wiki/File:Purdue_University,_West_Lafayette,_Indiana,_Estados_Unidos,_2012-10-15,_DD_08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64B7C3-27E0-E318-C57E-9F280BEB7150}"/>
              </a:ext>
            </a:extLst>
          </p:cNvPr>
          <p:cNvSpPr/>
          <p:nvPr/>
        </p:nvSpPr>
        <p:spPr>
          <a:xfrm>
            <a:off x="1943317" y="1986670"/>
            <a:ext cx="40082978" cy="6455859"/>
          </a:xfrm>
          <a:prstGeom prst="rect">
            <a:avLst/>
          </a:prstGeom>
          <a:solidFill>
            <a:srgbClr val="585C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C4EED8-C4E2-5AC9-D19F-250EDDBE85B2}"/>
              </a:ext>
            </a:extLst>
          </p:cNvPr>
          <p:cNvSpPr txBox="1"/>
          <p:nvPr/>
        </p:nvSpPr>
        <p:spPr>
          <a:xfrm>
            <a:off x="1927273" y="12722686"/>
            <a:ext cx="37035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commons.wikimedia.org/wiki/File:Purdue_University,_West_Lafayette,_Indiana,_Estados_Unidos,_2012-10-15,_DD_08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9C115A-2B84-5787-03AA-4180FDDDC7F5}"/>
              </a:ext>
            </a:extLst>
          </p:cNvPr>
          <p:cNvSpPr txBox="1"/>
          <p:nvPr/>
        </p:nvSpPr>
        <p:spPr>
          <a:xfrm>
            <a:off x="1927273" y="2838833"/>
            <a:ext cx="395064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Title: 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3BF4C6-3371-03A7-6333-AABC814C688E}"/>
              </a:ext>
            </a:extLst>
          </p:cNvPr>
          <p:cNvSpPr/>
          <p:nvPr/>
        </p:nvSpPr>
        <p:spPr>
          <a:xfrm>
            <a:off x="1927272" y="10144055"/>
            <a:ext cx="12700197" cy="20552335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93A8566B-579B-110A-D006-3A43F8530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7469" y="5577666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8FD3C9B-07EB-4249-0B4B-4274937B9A39}"/>
              </a:ext>
            </a:extLst>
          </p:cNvPr>
          <p:cNvSpPr/>
          <p:nvPr/>
        </p:nvSpPr>
        <p:spPr>
          <a:xfrm>
            <a:off x="15618663" y="10144055"/>
            <a:ext cx="12700197" cy="20552335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FA5F17-CB06-ABDB-82BB-F97E11D0E5C4}"/>
              </a:ext>
            </a:extLst>
          </p:cNvPr>
          <p:cNvSpPr/>
          <p:nvPr/>
        </p:nvSpPr>
        <p:spPr>
          <a:xfrm>
            <a:off x="29234720" y="10144055"/>
            <a:ext cx="12700197" cy="20552335"/>
          </a:xfrm>
          <a:prstGeom prst="rect">
            <a:avLst/>
          </a:prstGeom>
          <a:solidFill>
            <a:srgbClr val="585C5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35E707-22C7-E1FC-7030-DA39719DBA83}"/>
              </a:ext>
            </a:extLst>
          </p:cNvPr>
          <p:cNvSpPr/>
          <p:nvPr/>
        </p:nvSpPr>
        <p:spPr>
          <a:xfrm>
            <a:off x="2416562" y="9942665"/>
            <a:ext cx="11711354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8553B3-57E1-2CC7-E629-C38D8553D2B8}"/>
              </a:ext>
            </a:extLst>
          </p:cNvPr>
          <p:cNvSpPr/>
          <p:nvPr/>
        </p:nvSpPr>
        <p:spPr>
          <a:xfrm>
            <a:off x="16089923" y="9966335"/>
            <a:ext cx="11711354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3BCACF7-2077-3947-AABF-ACDA397C0D8D}"/>
              </a:ext>
            </a:extLst>
          </p:cNvPr>
          <p:cNvSpPr/>
          <p:nvPr/>
        </p:nvSpPr>
        <p:spPr>
          <a:xfrm>
            <a:off x="29729141" y="9942665"/>
            <a:ext cx="11711354" cy="2092569"/>
          </a:xfrm>
          <a:prstGeom prst="rect">
            <a:avLst/>
          </a:prstGeom>
          <a:solidFill>
            <a:srgbClr val="8285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06FA3F-539B-FAE1-F2F0-47135E0B8C61}"/>
              </a:ext>
            </a:extLst>
          </p:cNvPr>
          <p:cNvSpPr txBox="1"/>
          <p:nvPr/>
        </p:nvSpPr>
        <p:spPr>
          <a:xfrm>
            <a:off x="2997735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7FB346-F9F0-CAFA-7803-6D3680F403F4}"/>
              </a:ext>
            </a:extLst>
          </p:cNvPr>
          <p:cNvSpPr txBox="1"/>
          <p:nvPr/>
        </p:nvSpPr>
        <p:spPr>
          <a:xfrm>
            <a:off x="16689126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D08A1B-8EF9-5FE0-7F3A-A298BCC9A071}"/>
              </a:ext>
            </a:extLst>
          </p:cNvPr>
          <p:cNvSpPr txBox="1"/>
          <p:nvPr/>
        </p:nvSpPr>
        <p:spPr>
          <a:xfrm>
            <a:off x="30305183" y="1022778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149C039-2364-14A1-0A86-DDA1A1C78BF4}"/>
              </a:ext>
            </a:extLst>
          </p:cNvPr>
          <p:cNvSpPr/>
          <p:nvPr/>
        </p:nvSpPr>
        <p:spPr>
          <a:xfrm>
            <a:off x="2416562" y="12558774"/>
            <a:ext cx="11711354" cy="17675952"/>
          </a:xfrm>
          <a:prstGeom prst="rect">
            <a:avLst/>
          </a:prstGeom>
          <a:solidFill>
            <a:srgbClr val="BABE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59C003-BC42-201C-CC95-22123B4EE962}"/>
              </a:ext>
            </a:extLst>
          </p:cNvPr>
          <p:cNvSpPr/>
          <p:nvPr/>
        </p:nvSpPr>
        <p:spPr>
          <a:xfrm>
            <a:off x="16089923" y="12558774"/>
            <a:ext cx="11711354" cy="11729976"/>
          </a:xfrm>
          <a:prstGeom prst="rect">
            <a:avLst/>
          </a:prstGeom>
          <a:solidFill>
            <a:srgbClr val="BABE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E79C660-0886-2084-A8EA-C9FD10165E4D}"/>
              </a:ext>
            </a:extLst>
          </p:cNvPr>
          <p:cNvSpPr/>
          <p:nvPr/>
        </p:nvSpPr>
        <p:spPr>
          <a:xfrm>
            <a:off x="16113084" y="24788619"/>
            <a:ext cx="11711354" cy="5446107"/>
          </a:xfrm>
          <a:prstGeom prst="rect">
            <a:avLst/>
          </a:prstGeom>
          <a:solidFill>
            <a:srgbClr val="BABE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61E3FE-0870-C0FB-986B-6695BB4224EA}"/>
              </a:ext>
            </a:extLst>
          </p:cNvPr>
          <p:cNvSpPr/>
          <p:nvPr/>
        </p:nvSpPr>
        <p:spPr>
          <a:xfrm>
            <a:off x="29763284" y="12527836"/>
            <a:ext cx="11711354" cy="13989764"/>
          </a:xfrm>
          <a:prstGeom prst="rect">
            <a:avLst/>
          </a:prstGeom>
          <a:solidFill>
            <a:srgbClr val="BABE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5C6D4B-C123-2324-3D4E-28D3A0D080AB}"/>
              </a:ext>
            </a:extLst>
          </p:cNvPr>
          <p:cNvSpPr/>
          <p:nvPr/>
        </p:nvSpPr>
        <p:spPr>
          <a:xfrm>
            <a:off x="16554342" y="12953517"/>
            <a:ext cx="10828837" cy="10940487"/>
          </a:xfrm>
          <a:prstGeom prst="rect">
            <a:avLst/>
          </a:prstGeom>
          <a:solidFill>
            <a:srgbClr val="818A5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BFB4F09-3572-CAED-F7CA-4E3E11ED8545}"/>
              </a:ext>
            </a:extLst>
          </p:cNvPr>
          <p:cNvSpPr txBox="1"/>
          <p:nvPr/>
        </p:nvSpPr>
        <p:spPr>
          <a:xfrm>
            <a:off x="18168138" y="17221553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9D7852-FE57-5068-6386-0A319F764AD4}"/>
              </a:ext>
            </a:extLst>
          </p:cNvPr>
          <p:cNvSpPr txBox="1"/>
          <p:nvPr/>
        </p:nvSpPr>
        <p:spPr>
          <a:xfrm>
            <a:off x="2998211" y="12901256"/>
            <a:ext cx="1055879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7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8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CED21C-F3A7-001E-4415-07B70E365A48}"/>
              </a:ext>
            </a:extLst>
          </p:cNvPr>
          <p:cNvSpPr txBox="1"/>
          <p:nvPr/>
        </p:nvSpPr>
        <p:spPr>
          <a:xfrm>
            <a:off x="30252574" y="12908702"/>
            <a:ext cx="106404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6CC6842-99B2-B43B-B3F7-9CD67D7D0B60}"/>
              </a:ext>
            </a:extLst>
          </p:cNvPr>
          <p:cNvSpPr/>
          <p:nvPr/>
        </p:nvSpPr>
        <p:spPr>
          <a:xfrm>
            <a:off x="29717104" y="27010202"/>
            <a:ext cx="11711354" cy="3224524"/>
          </a:xfrm>
          <a:prstGeom prst="rect">
            <a:avLst/>
          </a:prstGeom>
          <a:solidFill>
            <a:srgbClr val="BABEA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22894C-FB79-79A5-6D89-984676058508}"/>
              </a:ext>
            </a:extLst>
          </p:cNvPr>
          <p:cNvSpPr/>
          <p:nvPr/>
        </p:nvSpPr>
        <p:spPr>
          <a:xfrm>
            <a:off x="38252400" y="27050866"/>
            <a:ext cx="3128821" cy="3092212"/>
          </a:xfrm>
          <a:prstGeom prst="rect">
            <a:avLst/>
          </a:prstGeom>
          <a:solidFill>
            <a:srgbClr val="818A5F"/>
          </a:solidFill>
          <a:ln w="76200">
            <a:solidFill>
              <a:srgbClr val="D1D3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C563C8F-843A-2EB7-7053-5F106235AFEA}"/>
              </a:ext>
            </a:extLst>
          </p:cNvPr>
          <p:cNvSpPr txBox="1"/>
          <p:nvPr/>
        </p:nvSpPr>
        <p:spPr>
          <a:xfrm>
            <a:off x="38603177" y="2780951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D349751-492B-7D6C-93BF-764555A585BE}"/>
              </a:ext>
            </a:extLst>
          </p:cNvPr>
          <p:cNvSpPr txBox="1"/>
          <p:nvPr/>
        </p:nvSpPr>
        <p:spPr>
          <a:xfrm>
            <a:off x="30104656" y="27452833"/>
            <a:ext cx="7854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Acknowledgements</a:t>
            </a:r>
            <a:r>
              <a:rPr lang="en-US" sz="36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648156C-2814-CA44-5406-411E722660E0}"/>
              </a:ext>
            </a:extLst>
          </p:cNvPr>
          <p:cNvSpPr txBox="1"/>
          <p:nvPr/>
        </p:nvSpPr>
        <p:spPr>
          <a:xfrm>
            <a:off x="16554342" y="25071918"/>
            <a:ext cx="106404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Body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4A7B4DD-747A-E8FE-21C6-23BD50640643}"/>
              </a:ext>
            </a:extLst>
          </p:cNvPr>
          <p:cNvGrpSpPr>
            <a:grpSpLocks noChangeAspect="1"/>
          </p:cNvGrpSpPr>
          <p:nvPr/>
        </p:nvGrpSpPr>
        <p:grpSpPr>
          <a:xfrm>
            <a:off x="-21540820" y="6026859"/>
            <a:ext cx="19790064" cy="18288000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C6B6C40B-0E1B-ED97-2027-5E9E94A2A5F2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55CE3BD-4176-552D-8128-D2B5022C16CC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1FB5233-DAD0-8DA8-F5AC-89E8E9ED7CFF}"/>
                </a:ext>
              </a:extLst>
            </p:cNvPr>
            <p:cNvSpPr txBox="1"/>
            <p:nvPr/>
          </p:nvSpPr>
          <p:spPr>
            <a:xfrm>
              <a:off x="-27713355" y="16253956"/>
              <a:ext cx="18803815" cy="10107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03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ED752-266E-54D9-3BDF-8EC87308F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4190B3-CE9C-1829-6522-924BF88F90F5}"/>
              </a:ext>
            </a:extLst>
          </p:cNvPr>
          <p:cNvSpPr/>
          <p:nvPr/>
        </p:nvSpPr>
        <p:spPr>
          <a:xfrm>
            <a:off x="1040423" y="1078523"/>
            <a:ext cx="41810354" cy="30761354"/>
          </a:xfrm>
          <a:prstGeom prst="rect">
            <a:avLst/>
          </a:prstGeom>
          <a:solidFill>
            <a:srgbClr val="406E9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4B01D6-055D-71D0-3652-0140A22FD773}"/>
              </a:ext>
            </a:extLst>
          </p:cNvPr>
          <p:cNvSpPr/>
          <p:nvPr/>
        </p:nvSpPr>
        <p:spPr>
          <a:xfrm>
            <a:off x="1040423" y="1074205"/>
            <a:ext cx="41810354" cy="8206154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F4586AF-4E89-5872-C273-31563054C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531" b="46155"/>
          <a:stretch/>
        </p:blipFill>
        <p:spPr>
          <a:xfrm>
            <a:off x="1935295" y="1951075"/>
            <a:ext cx="40082978" cy="64042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695DD20-38F0-C489-7E33-B11B3981242D}"/>
              </a:ext>
            </a:extLst>
          </p:cNvPr>
          <p:cNvSpPr/>
          <p:nvPr/>
        </p:nvSpPr>
        <p:spPr>
          <a:xfrm>
            <a:off x="1927273" y="1939609"/>
            <a:ext cx="40082978" cy="6455859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91F98F-5325-4D36-7F55-46A5D71E83CD}"/>
              </a:ext>
            </a:extLst>
          </p:cNvPr>
          <p:cNvSpPr txBox="1"/>
          <p:nvPr/>
        </p:nvSpPr>
        <p:spPr>
          <a:xfrm>
            <a:off x="1927273" y="2838833"/>
            <a:ext cx="395064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Main Poster Title: Extended Title (Optional)</a:t>
            </a:r>
          </a:p>
          <a:p>
            <a:pPr algn="ctr"/>
            <a:endParaRPr lang="en-US" sz="10000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75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Presenter Names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FF8018-6413-17F4-4A3D-104F75C96D9A}"/>
              </a:ext>
            </a:extLst>
          </p:cNvPr>
          <p:cNvSpPr/>
          <p:nvPr/>
        </p:nvSpPr>
        <p:spPr>
          <a:xfrm>
            <a:off x="1927272" y="10144055"/>
            <a:ext cx="12700197" cy="20552335"/>
          </a:xfrm>
          <a:prstGeom prst="rect">
            <a:avLst/>
          </a:prstGeom>
          <a:solidFill>
            <a:srgbClr val="D1A0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32381215-2C07-64A6-8A95-3B9C583AE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7469" y="5577666"/>
            <a:ext cx="3231882" cy="26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1525CD0-1335-EFFF-FFA6-CB95BE1F95CF}"/>
              </a:ext>
            </a:extLst>
          </p:cNvPr>
          <p:cNvSpPr/>
          <p:nvPr/>
        </p:nvSpPr>
        <p:spPr>
          <a:xfrm>
            <a:off x="15618663" y="10144055"/>
            <a:ext cx="12700197" cy="20552335"/>
          </a:xfrm>
          <a:prstGeom prst="rect">
            <a:avLst/>
          </a:prstGeom>
          <a:solidFill>
            <a:srgbClr val="D1A0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A70B3B-7CCE-FD32-851B-0238B2C49880}"/>
              </a:ext>
            </a:extLst>
          </p:cNvPr>
          <p:cNvSpPr/>
          <p:nvPr/>
        </p:nvSpPr>
        <p:spPr>
          <a:xfrm>
            <a:off x="29234720" y="10144055"/>
            <a:ext cx="12700197" cy="20552335"/>
          </a:xfrm>
          <a:prstGeom prst="rect">
            <a:avLst/>
          </a:prstGeom>
          <a:solidFill>
            <a:srgbClr val="D1A05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F86E20-9BD2-C333-B283-3C27F84A1F3F}"/>
              </a:ext>
            </a:extLst>
          </p:cNvPr>
          <p:cNvSpPr/>
          <p:nvPr/>
        </p:nvSpPr>
        <p:spPr>
          <a:xfrm>
            <a:off x="2416562" y="9942665"/>
            <a:ext cx="11711354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6AA08E-1560-545C-FD1D-1BDB988642D1}"/>
              </a:ext>
            </a:extLst>
          </p:cNvPr>
          <p:cNvSpPr/>
          <p:nvPr/>
        </p:nvSpPr>
        <p:spPr>
          <a:xfrm>
            <a:off x="16089923" y="9966335"/>
            <a:ext cx="11711354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EC64424-AE38-73C5-0B76-CE3D8624F0B2}"/>
              </a:ext>
            </a:extLst>
          </p:cNvPr>
          <p:cNvSpPr/>
          <p:nvPr/>
        </p:nvSpPr>
        <p:spPr>
          <a:xfrm>
            <a:off x="29729141" y="9942665"/>
            <a:ext cx="11711354" cy="2092569"/>
          </a:xfrm>
          <a:prstGeom prst="rect">
            <a:avLst/>
          </a:prstGeom>
          <a:solidFill>
            <a:srgbClr val="C2811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01EA1CF-B282-C6D3-D169-6882114F9FAA}"/>
              </a:ext>
            </a:extLst>
          </p:cNvPr>
          <p:cNvSpPr txBox="1"/>
          <p:nvPr/>
        </p:nvSpPr>
        <p:spPr>
          <a:xfrm>
            <a:off x="2997735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9D4A8E-5789-DDBF-ADC0-DEC0C5340E4F}"/>
              </a:ext>
            </a:extLst>
          </p:cNvPr>
          <p:cNvSpPr txBox="1"/>
          <p:nvPr/>
        </p:nvSpPr>
        <p:spPr>
          <a:xfrm>
            <a:off x="16689126" y="1020411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5715DD-92E9-61AF-1B56-9F5657587F8C}"/>
              </a:ext>
            </a:extLst>
          </p:cNvPr>
          <p:cNvSpPr txBox="1"/>
          <p:nvPr/>
        </p:nvSpPr>
        <p:spPr>
          <a:xfrm>
            <a:off x="30305183" y="10227789"/>
            <a:ext cx="105592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Section 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4C507A8-4914-FD33-B767-8DC3FB4CBD46}"/>
              </a:ext>
            </a:extLst>
          </p:cNvPr>
          <p:cNvSpPr/>
          <p:nvPr/>
        </p:nvSpPr>
        <p:spPr>
          <a:xfrm>
            <a:off x="2416562" y="12558774"/>
            <a:ext cx="11711354" cy="17675952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05EF086-6CA3-135A-8BD8-1AAAA99515EE}"/>
              </a:ext>
            </a:extLst>
          </p:cNvPr>
          <p:cNvSpPr/>
          <p:nvPr/>
        </p:nvSpPr>
        <p:spPr>
          <a:xfrm>
            <a:off x="16089923" y="12558774"/>
            <a:ext cx="11711354" cy="11729976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833443C-6BAA-D9E1-3331-EB249D4315C9}"/>
              </a:ext>
            </a:extLst>
          </p:cNvPr>
          <p:cNvSpPr/>
          <p:nvPr/>
        </p:nvSpPr>
        <p:spPr>
          <a:xfrm>
            <a:off x="16113084" y="24788619"/>
            <a:ext cx="11711354" cy="5446107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DEC138-511F-C133-86A1-05D4E84901EE}"/>
              </a:ext>
            </a:extLst>
          </p:cNvPr>
          <p:cNvSpPr/>
          <p:nvPr/>
        </p:nvSpPr>
        <p:spPr>
          <a:xfrm>
            <a:off x="29763284" y="12527836"/>
            <a:ext cx="11711354" cy="13989764"/>
          </a:xfrm>
          <a:prstGeom prst="rect">
            <a:avLst/>
          </a:prstGeom>
          <a:solidFill>
            <a:srgbClr val="E6E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5FBADC-6A4D-CC11-E370-12E36E9FA91D}"/>
              </a:ext>
            </a:extLst>
          </p:cNvPr>
          <p:cNvSpPr/>
          <p:nvPr/>
        </p:nvSpPr>
        <p:spPr>
          <a:xfrm>
            <a:off x="16554342" y="12953517"/>
            <a:ext cx="10828837" cy="10940487"/>
          </a:xfrm>
          <a:prstGeom prst="rect">
            <a:avLst/>
          </a:prstGeom>
          <a:solidFill>
            <a:srgbClr val="406E9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36F8D74-2DB8-4754-5F4B-162C60E066F6}"/>
              </a:ext>
            </a:extLst>
          </p:cNvPr>
          <p:cNvSpPr txBox="1"/>
          <p:nvPr/>
        </p:nvSpPr>
        <p:spPr>
          <a:xfrm>
            <a:off x="18168138" y="17221553"/>
            <a:ext cx="7601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Insert graphics and zoom in to 100% to ensure image files are not blurry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19BA94-CE0F-D536-AA75-1DDB5B1C97E0}"/>
              </a:ext>
            </a:extLst>
          </p:cNvPr>
          <p:cNvSpPr txBox="1"/>
          <p:nvPr/>
        </p:nvSpPr>
        <p:spPr>
          <a:xfrm>
            <a:off x="2998211" y="12901256"/>
            <a:ext cx="1055879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Body text is best kept in sans-serif fonts for readability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Keep body text left aligned to distinguish it from titles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brief overview of how to use PowerPoint to design your research poster, click </a:t>
            </a:r>
            <a:r>
              <a:rPr lang="en-US" sz="4800" dirty="0">
                <a:hlinkClick r:id="rId5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For a more in-depth overview of how to use PowerPoint to design your research poster, click </a:t>
            </a:r>
            <a:r>
              <a:rPr lang="en-US" sz="4800" dirty="0">
                <a:hlinkClick r:id="rId6"/>
              </a:rPr>
              <a:t>here</a:t>
            </a:r>
            <a:endParaRPr lang="en-US" sz="4800" dirty="0"/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8F54C3-503D-D6D0-8F35-E5651AF45EE1}"/>
              </a:ext>
            </a:extLst>
          </p:cNvPr>
          <p:cNvSpPr txBox="1"/>
          <p:nvPr/>
        </p:nvSpPr>
        <p:spPr>
          <a:xfrm>
            <a:off x="30252574" y="12908702"/>
            <a:ext cx="106404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Body text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List information in bulleted format for the most clarity and conciseness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goal of a poster should be to capture a bite-sized story of your research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54B8D3C-19DE-F2C6-5B9B-F643EB1EBACD}"/>
              </a:ext>
            </a:extLst>
          </p:cNvPr>
          <p:cNvSpPr/>
          <p:nvPr/>
        </p:nvSpPr>
        <p:spPr>
          <a:xfrm>
            <a:off x="29717104" y="27010202"/>
            <a:ext cx="11711354" cy="3224524"/>
          </a:xfrm>
          <a:prstGeom prst="rect">
            <a:avLst/>
          </a:prstGeom>
          <a:solidFill>
            <a:srgbClr val="E0C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A5AE0C1-6E32-0B37-D723-2792693A5B16}"/>
              </a:ext>
            </a:extLst>
          </p:cNvPr>
          <p:cNvSpPr/>
          <p:nvPr/>
        </p:nvSpPr>
        <p:spPr>
          <a:xfrm>
            <a:off x="38252400" y="27050866"/>
            <a:ext cx="3128821" cy="3092212"/>
          </a:xfrm>
          <a:prstGeom prst="rect">
            <a:avLst/>
          </a:prstGeom>
          <a:solidFill>
            <a:srgbClr val="C28117"/>
          </a:solidFill>
          <a:ln w="76200">
            <a:solidFill>
              <a:srgbClr val="D1D3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C455C5-6F0B-01D4-9936-FDAD0D2768AB}"/>
              </a:ext>
            </a:extLst>
          </p:cNvPr>
          <p:cNvSpPr txBox="1"/>
          <p:nvPr/>
        </p:nvSpPr>
        <p:spPr>
          <a:xfrm>
            <a:off x="38603177" y="27809516"/>
            <a:ext cx="24272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QR 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1603CDE-7445-BB3D-47CC-B834E985A41E}"/>
              </a:ext>
            </a:extLst>
          </p:cNvPr>
          <p:cNvSpPr txBox="1"/>
          <p:nvPr/>
        </p:nvSpPr>
        <p:spPr>
          <a:xfrm>
            <a:off x="30104656" y="27452833"/>
            <a:ext cx="7854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Acknowledgements</a:t>
            </a:r>
            <a:r>
              <a:rPr lang="en-US" sz="3600" dirty="0"/>
              <a:t>: thank you to (Office Name(s)) for contributing to this research and to the OURS Office for printing this poster.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537D45D-6B23-26F8-EECD-92457907252A}"/>
              </a:ext>
            </a:extLst>
          </p:cNvPr>
          <p:cNvSpPr txBox="1"/>
          <p:nvPr/>
        </p:nvSpPr>
        <p:spPr>
          <a:xfrm>
            <a:off x="16554342" y="25071918"/>
            <a:ext cx="106404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Body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6AC72CB-3930-1328-75E0-5D4BD564BF6C}"/>
              </a:ext>
            </a:extLst>
          </p:cNvPr>
          <p:cNvGrpSpPr>
            <a:grpSpLocks noChangeAspect="1"/>
          </p:cNvGrpSpPr>
          <p:nvPr/>
        </p:nvGrpSpPr>
        <p:grpSpPr>
          <a:xfrm>
            <a:off x="-21540820" y="6026859"/>
            <a:ext cx="19790064" cy="18288000"/>
            <a:chOff x="-31684546" y="8347803"/>
            <a:chExt cx="26746198" cy="24716164"/>
          </a:xfrm>
        </p:grpSpPr>
        <p:sp>
          <p:nvSpPr>
            <p:cNvPr id="3" name="Star: 7 Points 2">
              <a:extLst>
                <a:ext uri="{FF2B5EF4-FFF2-40B4-BE49-F238E27FC236}">
                  <a16:creationId xmlns:a16="http://schemas.microsoft.com/office/drawing/2014/main" id="{592D3C02-91EC-A9FA-459A-48A74D05AC7B}"/>
                </a:ext>
              </a:extLst>
            </p:cNvPr>
            <p:cNvSpPr/>
            <p:nvPr/>
          </p:nvSpPr>
          <p:spPr>
            <a:xfrm>
              <a:off x="-31684546" y="8347803"/>
              <a:ext cx="26746198" cy="24716164"/>
            </a:xfrm>
            <a:prstGeom prst="star7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31F2B88-DDDB-0AC8-47D8-F66567859BC9}"/>
                </a:ext>
              </a:extLst>
            </p:cNvPr>
            <p:cNvSpPr/>
            <p:nvPr/>
          </p:nvSpPr>
          <p:spPr>
            <a:xfrm>
              <a:off x="-27643013" y="14611695"/>
              <a:ext cx="18803815" cy="13392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2729B97-203A-6AF9-D01F-48D78A796928}"/>
                </a:ext>
              </a:extLst>
            </p:cNvPr>
            <p:cNvSpPr txBox="1"/>
            <p:nvPr/>
          </p:nvSpPr>
          <p:spPr>
            <a:xfrm>
              <a:off x="-27713355" y="16253956"/>
              <a:ext cx="18803815" cy="10107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0" dirty="0"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Poster templates are meant to be customized and made your own.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467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9971776750954B8B1A5913EBD48511" ma:contentTypeVersion="13" ma:contentTypeDescription="Create a new document." ma:contentTypeScope="" ma:versionID="4f5f22373ba69a7e0e0cc1b96519f3f7">
  <xsd:schema xmlns:xsd="http://www.w3.org/2001/XMLSchema" xmlns:xs="http://www.w3.org/2001/XMLSchema" xmlns:p="http://schemas.microsoft.com/office/2006/metadata/properties" xmlns:ns3="ef96056d-3573-4ee4-9489-f1a33d515bb2" xmlns:ns4="e8b07ad0-ee74-4482-bae2-a4d24b1cfc02" targetNamespace="http://schemas.microsoft.com/office/2006/metadata/properties" ma:root="true" ma:fieldsID="04d848351ef456b6c9ee7521992d21ef" ns3:_="" ns4:_="">
    <xsd:import namespace="ef96056d-3573-4ee4-9489-f1a33d515bb2"/>
    <xsd:import namespace="e8b07ad0-ee74-4482-bae2-a4d24b1cfc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6056d-3573-4ee4-9489-f1a33d515b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07ad0-ee74-4482-bae2-a4d24b1cfc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f96056d-3573-4ee4-9489-f1a33d515bb2" xsi:nil="true"/>
  </documentManagement>
</p:properties>
</file>

<file path=customXml/itemProps1.xml><?xml version="1.0" encoding="utf-8"?>
<ds:datastoreItem xmlns:ds="http://schemas.openxmlformats.org/officeDocument/2006/customXml" ds:itemID="{23423ECE-A4F3-46D8-A315-9C4E088732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314C1D-5355-464B-8C02-BCB32C362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96056d-3573-4ee4-9489-f1a33d515bb2"/>
    <ds:schemaRef ds:uri="e8b07ad0-ee74-4482-bae2-a4d24b1cfc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7C605B-A8C3-4CDD-A61B-10A6D0172294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ef96056d-3573-4ee4-9489-f1a33d515bb2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8b07ad0-ee74-4482-bae2-a4d24b1cfc02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1ee4d334-b2af-4fcd-8344-52d436a69ed3}" enabled="0" method="" siteId="{1ee4d334-b2af-4fcd-8344-52d436a69ed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815</Words>
  <Application>Microsoft Office PowerPoint</Application>
  <PresentationFormat>Custom</PresentationFormat>
  <Paragraphs>107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ADLaM Display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McConkey, Lily</dc:creator>
  <cp:lastModifiedBy>McConkey, Lily</cp:lastModifiedBy>
  <cp:revision>7</cp:revision>
  <dcterms:created xsi:type="dcterms:W3CDTF">2024-11-18T19:46:11Z</dcterms:created>
  <dcterms:modified xsi:type="dcterms:W3CDTF">2025-04-09T16:31:34Z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0x010100D29971776750954B8B1A5913EBD48511</vt:lpwstr>
  </property>
</Properties>
</file>