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648" r:id="rId1"/>
    <p:sldMasterId id="2147483651" r:id="rId2"/>
    <p:sldMasterId id="2147483656" r:id="rId3"/>
  </p:sldMasterIdLst>
  <p:sldIdLst>
    <p:sldId id="256" r:id="rId4"/>
  </p:sldIdLst>
  <p:sldSz cx="12192000" cy="6858000"/>
  <p:notesSz cx="6858000" cy="9144000"/>
  <p:embeddedFontLst>
    <p:embeddedFont>
      <p:font typeface="Inter" panose="02000503000000020004" pitchFamily="2" charset="0"/>
      <p:regular r:id="rId5"/>
      <p:bold r:id="rId6"/>
    </p:embeddedFont>
    <p:embeddedFont>
      <p:font typeface="Inter Medium" panose="02000503000000020004" pitchFamily="2" charset="0"/>
      <p:regular r:id="rId7"/>
    </p:embeddedFont>
    <p:embeddedFont>
      <p:font typeface="Minion Pro" panose="02040703060306020203" pitchFamily="18" charset="0"/>
      <p:regular r:id="rId8"/>
      <p:bold r:id="rId9"/>
    </p:embeddedFont>
    <p:embeddedFont>
      <p:font typeface="Oswald Medium" pitchFamily="2" charset="77"/>
      <p:regular r:id="rId10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C71"/>
    <a:srgbClr val="C2011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202"/>
    <p:restoredTop sz="94659"/>
  </p:normalViewPr>
  <p:slideViewPr>
    <p:cSldViewPr snapToGrid="0">
      <p:cViewPr varScale="1">
        <p:scale>
          <a:sx n="110" d="100"/>
          <a:sy n="110" d="100"/>
        </p:scale>
        <p:origin x="992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4.fntdata"/><Relationship Id="rId13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font" Target="fonts/font3.fntdata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2.fntdata"/><Relationship Id="rId11" Type="http://schemas.openxmlformats.org/officeDocument/2006/relationships/presProps" Target="presProps.xml"/><Relationship Id="rId5" Type="http://schemas.openxmlformats.org/officeDocument/2006/relationships/font" Target="fonts/font1.fntdata"/><Relationship Id="rId10" Type="http://schemas.openxmlformats.org/officeDocument/2006/relationships/font" Target="fonts/font6.fntdata"/><Relationship Id="rId4" Type="http://schemas.openxmlformats.org/officeDocument/2006/relationships/slide" Target="slides/slide1.xml"/><Relationship Id="rId9" Type="http://schemas.openxmlformats.org/officeDocument/2006/relationships/font" Target="fonts/font5.fntdata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red and black background&#10;&#10;Description automatically generated">
            <a:extLst>
              <a:ext uri="{FF2B5EF4-FFF2-40B4-BE49-F238E27FC236}">
                <a16:creationId xmlns:a16="http://schemas.microsoft.com/office/drawing/2014/main" id="{A4F0EE15-E287-2E5D-3102-F63AA78EB8E6}"/>
              </a:ext>
            </a:extLst>
          </p:cNvPr>
          <p:cNvPicPr>
            <a:picLocks noGrp="1" noRot="1" noMove="1" noResize="1" noEditPoints="1" noAdjustHandles="1" noChangeArrowheads="1" noChangeShapeType="1" noCrop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272909" cy="686227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03FF759-2C9A-6B1F-93D4-F1D1B7812A8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933660" y="1051877"/>
            <a:ext cx="5873750" cy="1553636"/>
          </a:xfrm>
        </p:spPr>
        <p:txBody>
          <a:bodyPr anchor="b">
            <a:normAutofit/>
          </a:bodyPr>
          <a:lstStyle>
            <a:lvl1pPr algn="l"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Headline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9A05369-36BC-8074-0A81-30357FDCD2E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933660" y="2697589"/>
            <a:ext cx="5873750" cy="2301800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Body Copy</a:t>
            </a:r>
          </a:p>
        </p:txBody>
      </p:sp>
      <p:sp>
        <p:nvSpPr>
          <p:cNvPr id="18" name="Picture Placeholder 17">
            <a:extLst>
              <a:ext uri="{FF2B5EF4-FFF2-40B4-BE49-F238E27FC236}">
                <a16:creationId xmlns:a16="http://schemas.microsoft.com/office/drawing/2014/main" id="{7BD21A61-2EB4-48A2-3F19-75A583DFE616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pic" sz="quarter" idx="10"/>
          </p:nvPr>
        </p:nvSpPr>
        <p:spPr>
          <a:xfrm>
            <a:off x="665163" y="0"/>
            <a:ext cx="4781550" cy="6858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FC607B84-99DD-B719-8BBD-569AC76B16D9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sz="quarter" idx="11" hasCustomPrompt="1"/>
          </p:nvPr>
        </p:nvSpPr>
        <p:spPr>
          <a:xfrm>
            <a:off x="5933660" y="366065"/>
            <a:ext cx="5953125" cy="317776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Department or Office Name</a:t>
            </a:r>
          </a:p>
        </p:txBody>
      </p:sp>
      <p:sp>
        <p:nvSpPr>
          <p:cNvPr id="22" name="Picture Placeholder 21">
            <a:extLst>
              <a:ext uri="{FF2B5EF4-FFF2-40B4-BE49-F238E27FC236}">
                <a16:creationId xmlns:a16="http://schemas.microsoft.com/office/drawing/2014/main" id="{39F96D75-B603-858F-3AA8-54C702F7A612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5934074" y="5287618"/>
            <a:ext cx="1291673" cy="1291673"/>
          </a:xfrm>
        </p:spPr>
        <p:txBody>
          <a:bodyPr>
            <a:normAutofit/>
          </a:bodyPr>
          <a:lstStyle>
            <a:lvl1pPr marL="0" indent="0">
              <a:buNone/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QR Code</a:t>
            </a:r>
          </a:p>
        </p:txBody>
      </p:sp>
      <p:sp>
        <p:nvSpPr>
          <p:cNvPr id="24" name="Text Placeholder 23">
            <a:extLst>
              <a:ext uri="{FF2B5EF4-FFF2-40B4-BE49-F238E27FC236}">
                <a16:creationId xmlns:a16="http://schemas.microsoft.com/office/drawing/2014/main" id="{12B57501-0B9F-497C-83CA-99DB09CCC81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504042" y="5525743"/>
            <a:ext cx="4303367" cy="378101"/>
          </a:xfrm>
        </p:spPr>
        <p:txBody>
          <a:bodyPr>
            <a:noAutofit/>
          </a:bodyPr>
          <a:lstStyle>
            <a:lvl1pPr marL="0" indent="0">
              <a:buNone/>
              <a:defRPr sz="2000" b="0" i="0">
                <a:solidFill>
                  <a:schemeClr val="bg1"/>
                </a:solidFill>
                <a:latin typeface="Inter Medium" panose="02000503000000020004" pitchFamily="2" charset="0"/>
                <a:ea typeface="Inter Medium" panose="02000503000000020004" pitchFamily="2" charset="0"/>
              </a:defRPr>
            </a:lvl1pPr>
            <a:lvl2pPr marL="457200" indent="0">
              <a:buNone/>
              <a:defRPr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Call to Action</a:t>
            </a:r>
          </a:p>
        </p:txBody>
      </p:sp>
      <p:sp>
        <p:nvSpPr>
          <p:cNvPr id="26" name="Text Placeholder 25">
            <a:extLst>
              <a:ext uri="{FF2B5EF4-FFF2-40B4-BE49-F238E27FC236}">
                <a16:creationId xmlns:a16="http://schemas.microsoft.com/office/drawing/2014/main" id="{DA1A175D-D095-2911-D8D9-52D03E44CFE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494103" y="5902327"/>
            <a:ext cx="4303367" cy="481828"/>
          </a:xfrm>
        </p:spPr>
        <p:txBody>
          <a:bodyPr>
            <a:noAutofit/>
          </a:bodyPr>
          <a:lstStyle>
            <a:lvl1pPr marL="0" indent="0">
              <a:buNone/>
              <a:defRPr sz="2400" i="1">
                <a:solidFill>
                  <a:schemeClr val="bg1"/>
                </a:solidFill>
                <a:latin typeface="Minion Pro" panose="02040503050306020203" pitchFamily="18" charset="0"/>
              </a:defRPr>
            </a:lvl1pPr>
            <a:lvl2pPr marL="457200" indent="0">
              <a:buNone/>
              <a:defRPr sz="1800" i="1">
                <a:solidFill>
                  <a:schemeClr val="bg1"/>
                </a:solidFill>
                <a:latin typeface="Minion Pro" panose="02040503050306020203" pitchFamily="18" charset="0"/>
              </a:defRPr>
            </a:lvl2pPr>
            <a:lvl3pPr marL="914400" indent="0">
              <a:buNone/>
              <a:defRPr sz="1600" i="1">
                <a:solidFill>
                  <a:schemeClr val="bg1"/>
                </a:solidFill>
                <a:latin typeface="Minion Pro" panose="02040503050306020203" pitchFamily="18" charset="0"/>
              </a:defRPr>
            </a:lvl3pPr>
            <a:lvl4pPr marL="1371600" indent="0">
              <a:buNone/>
              <a:defRPr sz="1400" i="1">
                <a:solidFill>
                  <a:schemeClr val="bg1"/>
                </a:solidFill>
                <a:latin typeface="Minion Pro" panose="02040503050306020203" pitchFamily="18" charset="0"/>
              </a:defRPr>
            </a:lvl4pPr>
            <a:lvl5pPr marL="1828800" indent="0">
              <a:buNone/>
              <a:defRPr sz="1400" i="1">
                <a:solidFill>
                  <a:schemeClr val="bg1"/>
                </a:solidFill>
                <a:latin typeface="Minion Pro" panose="02040503050306020203" pitchFamily="18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636438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d Geometr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red and white logo&#10;&#10;Description automatically generated">
            <a:extLst>
              <a:ext uri="{FF2B5EF4-FFF2-40B4-BE49-F238E27FC236}">
                <a16:creationId xmlns:a16="http://schemas.microsoft.com/office/drawing/2014/main" id="{C4A3E59D-88CD-BD4E-D97B-43DB40D22A6F}"/>
              </a:ext>
            </a:extLst>
          </p:cNvPr>
          <p:cNvPicPr>
            <a:picLocks noGrp="1" noRot="1" noMove="1" noResize="1" noEditPoints="1" noAdjustHandles="1" noChangeArrowheads="1" noChangeShapeType="1" noCrop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23448" y="-38056"/>
            <a:ext cx="12238895" cy="6934111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CD0F0F9E-A990-511E-49F4-6A21FF7DA67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83034" y="1035276"/>
            <a:ext cx="5554469" cy="1976147"/>
          </a:xfrm>
        </p:spPr>
        <p:txBody>
          <a:bodyPr anchor="b"/>
          <a:lstStyle>
            <a:lvl1pPr algn="l">
              <a:defRPr sz="6000"/>
            </a:lvl1pPr>
          </a:lstStyle>
          <a:p>
            <a:r>
              <a:rPr lang="en-US" dirty="0"/>
              <a:t>Headline</a:t>
            </a:r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FC8C28CD-6022-5622-D72E-2E6ABF94AE6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83034" y="3020831"/>
            <a:ext cx="5554469" cy="2159061"/>
          </a:xfrm>
        </p:spPr>
        <p:txBody>
          <a:bodyPr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Body Copy</a:t>
            </a:r>
          </a:p>
        </p:txBody>
      </p:sp>
      <p:sp>
        <p:nvSpPr>
          <p:cNvPr id="13" name="Text Placeholder 19">
            <a:extLst>
              <a:ext uri="{FF2B5EF4-FFF2-40B4-BE49-F238E27FC236}">
                <a16:creationId xmlns:a16="http://schemas.microsoft.com/office/drawing/2014/main" id="{97C15FAD-C32F-A198-B660-91055E536DA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83035" y="278237"/>
            <a:ext cx="7456421" cy="317776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Department or Office Name</a:t>
            </a:r>
          </a:p>
        </p:txBody>
      </p:sp>
      <p:sp>
        <p:nvSpPr>
          <p:cNvPr id="3" name="Text Placeholder 23">
            <a:extLst>
              <a:ext uri="{FF2B5EF4-FFF2-40B4-BE49-F238E27FC236}">
                <a16:creationId xmlns:a16="http://schemas.microsoft.com/office/drawing/2014/main" id="{FD2A495C-FF85-0F9F-7FC5-23E27728C65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967948" y="5553436"/>
            <a:ext cx="5871508" cy="317777"/>
          </a:xfrm>
        </p:spPr>
        <p:txBody>
          <a:bodyPr>
            <a:noAutofit/>
          </a:bodyPr>
          <a:lstStyle>
            <a:lvl1pPr marL="0" indent="0">
              <a:buNone/>
              <a:defRPr sz="2000" b="1" i="0">
                <a:solidFill>
                  <a:srgbClr val="C2011B"/>
                </a:solidFill>
                <a:latin typeface="Inter" panose="02000503000000020004" pitchFamily="2" charset="0"/>
                <a:ea typeface="Inter" panose="02000503000000020004" pitchFamily="2" charset="0"/>
              </a:defRPr>
            </a:lvl1pPr>
            <a:lvl2pPr marL="457200" indent="0">
              <a:buNone/>
              <a:defRPr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Call to Action</a:t>
            </a:r>
          </a:p>
        </p:txBody>
      </p:sp>
      <p:sp>
        <p:nvSpPr>
          <p:cNvPr id="4" name="Text Placeholder 25">
            <a:extLst>
              <a:ext uri="{FF2B5EF4-FFF2-40B4-BE49-F238E27FC236}">
                <a16:creationId xmlns:a16="http://schemas.microsoft.com/office/drawing/2014/main" id="{90064FF9-36A7-E55C-25BE-9591CF4EEDE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958009" y="5930020"/>
            <a:ext cx="5871508" cy="404955"/>
          </a:xfrm>
        </p:spPr>
        <p:txBody>
          <a:bodyPr>
            <a:noAutofit/>
          </a:bodyPr>
          <a:lstStyle>
            <a:lvl1pPr marL="0" indent="0">
              <a:buNone/>
              <a:defRPr sz="2000" i="1">
                <a:solidFill>
                  <a:srgbClr val="003C71"/>
                </a:solidFill>
                <a:latin typeface="Inter" panose="02000503000000020004" pitchFamily="2" charset="0"/>
                <a:ea typeface="Inter" panose="02000503000000020004" pitchFamily="2" charset="0"/>
              </a:defRPr>
            </a:lvl1pPr>
            <a:lvl2pPr marL="457200" indent="0">
              <a:buNone/>
              <a:defRPr sz="1800" i="1">
                <a:solidFill>
                  <a:schemeClr val="bg1"/>
                </a:solidFill>
                <a:latin typeface="Minion Pro" panose="02040503050306020203" pitchFamily="18" charset="0"/>
              </a:defRPr>
            </a:lvl2pPr>
            <a:lvl3pPr marL="914400" indent="0">
              <a:buNone/>
              <a:defRPr sz="1600" i="1">
                <a:solidFill>
                  <a:schemeClr val="bg1"/>
                </a:solidFill>
                <a:latin typeface="Minion Pro" panose="02040503050306020203" pitchFamily="18" charset="0"/>
              </a:defRPr>
            </a:lvl3pPr>
            <a:lvl4pPr marL="1371600" indent="0">
              <a:buNone/>
              <a:defRPr sz="1400" i="1">
                <a:solidFill>
                  <a:schemeClr val="bg1"/>
                </a:solidFill>
                <a:latin typeface="Minion Pro" panose="02040503050306020203" pitchFamily="18" charset="0"/>
              </a:defRPr>
            </a:lvl4pPr>
            <a:lvl5pPr marL="1828800" indent="0">
              <a:buNone/>
              <a:defRPr sz="1400" i="1">
                <a:solidFill>
                  <a:schemeClr val="bg1"/>
                </a:solidFill>
                <a:latin typeface="Minion Pro" panose="02040503050306020203" pitchFamily="18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Picture Placeholder 21">
            <a:extLst>
              <a:ext uri="{FF2B5EF4-FFF2-40B4-BE49-F238E27FC236}">
                <a16:creationId xmlns:a16="http://schemas.microsoft.com/office/drawing/2014/main" id="{4198E8D7-D309-D68D-D388-58EBE164612A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383035" y="5271363"/>
            <a:ext cx="1296678" cy="1296678"/>
          </a:xfrm>
        </p:spPr>
        <p:txBody>
          <a:bodyPr>
            <a:normAutofit/>
          </a:bodyPr>
          <a:lstStyle>
            <a:lvl1pPr marL="0" indent="0">
              <a:buNone/>
              <a:defRPr sz="1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QR Code</a:t>
            </a:r>
          </a:p>
        </p:txBody>
      </p:sp>
    </p:spTree>
    <p:extLst>
      <p:ext uri="{BB962C8B-B14F-4D97-AF65-F5344CB8AC3E}">
        <p14:creationId xmlns:p14="http://schemas.microsoft.com/office/powerpoint/2010/main" val="6409412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ue Geometr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logo on a blue and white background&#10;&#10;Description automatically generated">
            <a:extLst>
              <a:ext uri="{FF2B5EF4-FFF2-40B4-BE49-F238E27FC236}">
                <a16:creationId xmlns:a16="http://schemas.microsoft.com/office/drawing/2014/main" id="{7C64D928-DD14-C40E-473F-CA0CE074BC63}"/>
              </a:ext>
            </a:extLst>
          </p:cNvPr>
          <p:cNvPicPr>
            <a:picLocks noGrp="1" noRot="1" noMove="1" noResize="1" noEditPoints="1" noAdjustHandles="1" noChangeArrowheads="1" noChangeShapeType="1" noCrop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19854" y="-92676"/>
            <a:ext cx="12431708" cy="7043352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CD0F0F9E-A990-511E-49F4-6A21FF7DA67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83034" y="1035276"/>
            <a:ext cx="5554469" cy="1976147"/>
          </a:xfrm>
        </p:spPr>
        <p:txBody>
          <a:bodyPr anchor="b"/>
          <a:lstStyle>
            <a:lvl1pPr algn="l">
              <a:defRPr sz="6000"/>
            </a:lvl1pPr>
          </a:lstStyle>
          <a:p>
            <a:r>
              <a:rPr lang="en-US" dirty="0"/>
              <a:t>Headline</a:t>
            </a:r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FC8C28CD-6022-5622-D72E-2E6ABF94AE6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83034" y="3020831"/>
            <a:ext cx="5554469" cy="2159061"/>
          </a:xfrm>
        </p:spPr>
        <p:txBody>
          <a:bodyPr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Body Copy</a:t>
            </a:r>
          </a:p>
        </p:txBody>
      </p:sp>
      <p:sp>
        <p:nvSpPr>
          <p:cNvPr id="13" name="Text Placeholder 19">
            <a:extLst>
              <a:ext uri="{FF2B5EF4-FFF2-40B4-BE49-F238E27FC236}">
                <a16:creationId xmlns:a16="http://schemas.microsoft.com/office/drawing/2014/main" id="{97C15FAD-C32F-A198-B660-91055E536DA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83035" y="278237"/>
            <a:ext cx="7456421" cy="317776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Department or Office Name</a:t>
            </a:r>
          </a:p>
        </p:txBody>
      </p:sp>
      <p:sp>
        <p:nvSpPr>
          <p:cNvPr id="3" name="Text Placeholder 23">
            <a:extLst>
              <a:ext uri="{FF2B5EF4-FFF2-40B4-BE49-F238E27FC236}">
                <a16:creationId xmlns:a16="http://schemas.microsoft.com/office/drawing/2014/main" id="{3EA13F40-E83D-03EA-EB78-1F4E65B332F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967948" y="5553436"/>
            <a:ext cx="5871508" cy="317777"/>
          </a:xfrm>
        </p:spPr>
        <p:txBody>
          <a:bodyPr>
            <a:noAutofit/>
          </a:bodyPr>
          <a:lstStyle>
            <a:lvl1pPr marL="0" indent="0">
              <a:buNone/>
              <a:defRPr sz="2000" b="1" i="0">
                <a:solidFill>
                  <a:srgbClr val="C2011B"/>
                </a:solidFill>
                <a:latin typeface="Inter" panose="02000503000000020004" pitchFamily="2" charset="0"/>
                <a:ea typeface="Inter" panose="02000503000000020004" pitchFamily="2" charset="0"/>
              </a:defRPr>
            </a:lvl1pPr>
            <a:lvl2pPr marL="457200" indent="0">
              <a:buNone/>
              <a:defRPr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Call to Action</a:t>
            </a:r>
          </a:p>
        </p:txBody>
      </p:sp>
      <p:sp>
        <p:nvSpPr>
          <p:cNvPr id="4" name="Text Placeholder 25">
            <a:extLst>
              <a:ext uri="{FF2B5EF4-FFF2-40B4-BE49-F238E27FC236}">
                <a16:creationId xmlns:a16="http://schemas.microsoft.com/office/drawing/2014/main" id="{CCBC2F4F-8D41-6249-F582-8F4E640C459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958009" y="5930020"/>
            <a:ext cx="5871508" cy="404955"/>
          </a:xfrm>
        </p:spPr>
        <p:txBody>
          <a:bodyPr>
            <a:noAutofit/>
          </a:bodyPr>
          <a:lstStyle>
            <a:lvl1pPr marL="0" indent="0">
              <a:buNone/>
              <a:defRPr sz="2000" i="1">
                <a:solidFill>
                  <a:srgbClr val="003C71"/>
                </a:solidFill>
                <a:latin typeface="Inter" panose="02000503000000020004" pitchFamily="2" charset="0"/>
                <a:ea typeface="Inter" panose="02000503000000020004" pitchFamily="2" charset="0"/>
              </a:defRPr>
            </a:lvl1pPr>
            <a:lvl2pPr marL="457200" indent="0">
              <a:buNone/>
              <a:defRPr sz="1800" i="1">
                <a:solidFill>
                  <a:schemeClr val="bg1"/>
                </a:solidFill>
                <a:latin typeface="Minion Pro" panose="02040503050306020203" pitchFamily="18" charset="0"/>
              </a:defRPr>
            </a:lvl2pPr>
            <a:lvl3pPr marL="914400" indent="0">
              <a:buNone/>
              <a:defRPr sz="1600" i="1">
                <a:solidFill>
                  <a:schemeClr val="bg1"/>
                </a:solidFill>
                <a:latin typeface="Minion Pro" panose="02040503050306020203" pitchFamily="18" charset="0"/>
              </a:defRPr>
            </a:lvl3pPr>
            <a:lvl4pPr marL="1371600" indent="0">
              <a:buNone/>
              <a:defRPr sz="1400" i="1">
                <a:solidFill>
                  <a:schemeClr val="bg1"/>
                </a:solidFill>
                <a:latin typeface="Minion Pro" panose="02040503050306020203" pitchFamily="18" charset="0"/>
              </a:defRPr>
            </a:lvl4pPr>
            <a:lvl5pPr marL="1828800" indent="0">
              <a:buNone/>
              <a:defRPr sz="1400" i="1">
                <a:solidFill>
                  <a:schemeClr val="bg1"/>
                </a:solidFill>
                <a:latin typeface="Minion Pro" panose="02040503050306020203" pitchFamily="18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Picture Placeholder 21">
            <a:extLst>
              <a:ext uri="{FF2B5EF4-FFF2-40B4-BE49-F238E27FC236}">
                <a16:creationId xmlns:a16="http://schemas.microsoft.com/office/drawing/2014/main" id="{EF92BB53-D25A-DD85-6C14-5C91650881A0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383035" y="5271363"/>
            <a:ext cx="1296678" cy="1296678"/>
          </a:xfrm>
        </p:spPr>
        <p:txBody>
          <a:bodyPr>
            <a:normAutofit/>
          </a:bodyPr>
          <a:lstStyle>
            <a:lvl1pPr marL="0" indent="0">
              <a:buNone/>
              <a:defRPr sz="1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QR Code</a:t>
            </a:r>
          </a:p>
        </p:txBody>
      </p:sp>
    </p:spTree>
    <p:extLst>
      <p:ext uri="{BB962C8B-B14F-4D97-AF65-F5344CB8AC3E}">
        <p14:creationId xmlns:p14="http://schemas.microsoft.com/office/powerpoint/2010/main" val="386152765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y Geometr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logo with a red and white logo&#10;&#10;Description automatically generated with medium confidence">
            <a:extLst>
              <a:ext uri="{FF2B5EF4-FFF2-40B4-BE49-F238E27FC236}">
                <a16:creationId xmlns:a16="http://schemas.microsoft.com/office/drawing/2014/main" id="{C6879977-BE2C-F08B-E1E3-FBF3B9BE7E63}"/>
              </a:ext>
            </a:extLst>
          </p:cNvPr>
          <p:cNvPicPr>
            <a:picLocks noGrp="1" noRot="1" noMove="1" noResize="1" noEditPoints="1" noAdjustHandles="1" noChangeArrowheads="1" noChangeShapeType="1" noCrop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23448" y="-38056"/>
            <a:ext cx="12238895" cy="6934111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CD0F0F9E-A990-511E-49F4-6A21FF7DA67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83034" y="1035276"/>
            <a:ext cx="5554469" cy="1976147"/>
          </a:xfrm>
        </p:spPr>
        <p:txBody>
          <a:bodyPr anchor="b"/>
          <a:lstStyle>
            <a:lvl1pPr algn="l">
              <a:defRPr sz="6000"/>
            </a:lvl1pPr>
          </a:lstStyle>
          <a:p>
            <a:r>
              <a:rPr lang="en-US" dirty="0"/>
              <a:t>Headline</a:t>
            </a:r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FC8C28CD-6022-5622-D72E-2E6ABF94AE6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83034" y="3020831"/>
            <a:ext cx="5554469" cy="2159061"/>
          </a:xfrm>
        </p:spPr>
        <p:txBody>
          <a:bodyPr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Body Copy</a:t>
            </a:r>
          </a:p>
        </p:txBody>
      </p:sp>
      <p:sp>
        <p:nvSpPr>
          <p:cNvPr id="13" name="Text Placeholder 19">
            <a:extLst>
              <a:ext uri="{FF2B5EF4-FFF2-40B4-BE49-F238E27FC236}">
                <a16:creationId xmlns:a16="http://schemas.microsoft.com/office/drawing/2014/main" id="{97C15FAD-C32F-A198-B660-91055E536DA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83035" y="278237"/>
            <a:ext cx="7456421" cy="317776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Department or Office Name</a:t>
            </a:r>
          </a:p>
        </p:txBody>
      </p:sp>
      <p:sp>
        <p:nvSpPr>
          <p:cNvPr id="3" name="Text Placeholder 23">
            <a:extLst>
              <a:ext uri="{FF2B5EF4-FFF2-40B4-BE49-F238E27FC236}">
                <a16:creationId xmlns:a16="http://schemas.microsoft.com/office/drawing/2014/main" id="{DCD8A191-CB84-3527-5F49-77BD7A80207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967948" y="5553436"/>
            <a:ext cx="5871508" cy="317777"/>
          </a:xfrm>
        </p:spPr>
        <p:txBody>
          <a:bodyPr>
            <a:noAutofit/>
          </a:bodyPr>
          <a:lstStyle>
            <a:lvl1pPr marL="0" indent="0">
              <a:buNone/>
              <a:defRPr sz="2000" b="1" i="0">
                <a:solidFill>
                  <a:srgbClr val="C2011B"/>
                </a:solidFill>
                <a:latin typeface="Inter" panose="02000503000000020004" pitchFamily="2" charset="0"/>
                <a:ea typeface="Inter" panose="02000503000000020004" pitchFamily="2" charset="0"/>
              </a:defRPr>
            </a:lvl1pPr>
            <a:lvl2pPr marL="457200" indent="0">
              <a:buNone/>
              <a:defRPr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Call to Action</a:t>
            </a:r>
          </a:p>
        </p:txBody>
      </p:sp>
      <p:sp>
        <p:nvSpPr>
          <p:cNvPr id="4" name="Text Placeholder 25">
            <a:extLst>
              <a:ext uri="{FF2B5EF4-FFF2-40B4-BE49-F238E27FC236}">
                <a16:creationId xmlns:a16="http://schemas.microsoft.com/office/drawing/2014/main" id="{B94E834B-35FE-D7BB-B27A-D473CE839BE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958009" y="5930020"/>
            <a:ext cx="5871508" cy="404955"/>
          </a:xfrm>
        </p:spPr>
        <p:txBody>
          <a:bodyPr>
            <a:noAutofit/>
          </a:bodyPr>
          <a:lstStyle>
            <a:lvl1pPr marL="0" indent="0">
              <a:buNone/>
              <a:defRPr sz="2000" i="1">
                <a:solidFill>
                  <a:srgbClr val="003C71"/>
                </a:solidFill>
                <a:latin typeface="Inter" panose="02000503000000020004" pitchFamily="2" charset="0"/>
                <a:ea typeface="Inter" panose="02000503000000020004" pitchFamily="2" charset="0"/>
              </a:defRPr>
            </a:lvl1pPr>
            <a:lvl2pPr marL="457200" indent="0">
              <a:buNone/>
              <a:defRPr sz="1800" i="1">
                <a:solidFill>
                  <a:schemeClr val="bg1"/>
                </a:solidFill>
                <a:latin typeface="Minion Pro" panose="02040503050306020203" pitchFamily="18" charset="0"/>
              </a:defRPr>
            </a:lvl2pPr>
            <a:lvl3pPr marL="914400" indent="0">
              <a:buNone/>
              <a:defRPr sz="1600" i="1">
                <a:solidFill>
                  <a:schemeClr val="bg1"/>
                </a:solidFill>
                <a:latin typeface="Minion Pro" panose="02040503050306020203" pitchFamily="18" charset="0"/>
              </a:defRPr>
            </a:lvl3pPr>
            <a:lvl4pPr marL="1371600" indent="0">
              <a:buNone/>
              <a:defRPr sz="1400" i="1">
                <a:solidFill>
                  <a:schemeClr val="bg1"/>
                </a:solidFill>
                <a:latin typeface="Minion Pro" panose="02040503050306020203" pitchFamily="18" charset="0"/>
              </a:defRPr>
            </a:lvl4pPr>
            <a:lvl5pPr marL="1828800" indent="0">
              <a:buNone/>
              <a:defRPr sz="1400" i="1">
                <a:solidFill>
                  <a:schemeClr val="bg1"/>
                </a:solidFill>
                <a:latin typeface="Minion Pro" panose="02040503050306020203" pitchFamily="18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Picture Placeholder 21">
            <a:extLst>
              <a:ext uri="{FF2B5EF4-FFF2-40B4-BE49-F238E27FC236}">
                <a16:creationId xmlns:a16="http://schemas.microsoft.com/office/drawing/2014/main" id="{EE29D8BE-B867-1889-ADA7-BDC025BDE2F4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383035" y="5271363"/>
            <a:ext cx="1296678" cy="1296678"/>
          </a:xfrm>
        </p:spPr>
        <p:txBody>
          <a:bodyPr>
            <a:normAutofit/>
          </a:bodyPr>
          <a:lstStyle>
            <a:lvl1pPr marL="0" indent="0">
              <a:buNone/>
              <a:defRPr sz="1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QR Code</a:t>
            </a:r>
          </a:p>
        </p:txBody>
      </p:sp>
    </p:spTree>
    <p:extLst>
      <p:ext uri="{BB962C8B-B14F-4D97-AF65-F5344CB8AC3E}">
        <p14:creationId xmlns:p14="http://schemas.microsoft.com/office/powerpoint/2010/main" val="123737844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d Wayfin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red and white flag&#10;&#10;Description automatically generated">
            <a:extLst>
              <a:ext uri="{FF2B5EF4-FFF2-40B4-BE49-F238E27FC236}">
                <a16:creationId xmlns:a16="http://schemas.microsoft.com/office/drawing/2014/main" id="{FC069A41-2127-B884-8440-9627B7CA37C6}"/>
              </a:ext>
            </a:extLst>
          </p:cNvPr>
          <p:cNvPicPr>
            <a:picLocks noGrp="1" noRot="1" noMove="1" noResize="1" noEditPoints="1" noAdjustHandles="1" noChangeArrowheads="1" noChangeShapeType="1" noCrop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65329" y="-61784"/>
            <a:ext cx="12322658" cy="6981568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CD0F0F9E-A990-511E-49F4-6A21FF7DA67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711194" y="896130"/>
            <a:ext cx="6907782" cy="1976147"/>
          </a:xfrm>
        </p:spPr>
        <p:txBody>
          <a:bodyPr anchor="b"/>
          <a:lstStyle>
            <a:lvl1pPr algn="l">
              <a:defRPr sz="6000"/>
            </a:lvl1pPr>
          </a:lstStyle>
          <a:p>
            <a:r>
              <a:rPr lang="en-US" dirty="0"/>
              <a:t>Headline</a:t>
            </a:r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FC8C28CD-6022-5622-D72E-2E6ABF94AE6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711194" y="2881685"/>
            <a:ext cx="6907782" cy="2159061"/>
          </a:xfrm>
        </p:spPr>
        <p:txBody>
          <a:bodyPr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Body Copy</a:t>
            </a:r>
          </a:p>
        </p:txBody>
      </p:sp>
      <p:sp>
        <p:nvSpPr>
          <p:cNvPr id="10" name="Text Placeholder 23">
            <a:extLst>
              <a:ext uri="{FF2B5EF4-FFF2-40B4-BE49-F238E27FC236}">
                <a16:creationId xmlns:a16="http://schemas.microsoft.com/office/drawing/2014/main" id="{381F622E-1D6C-B985-282B-67CAF6838F7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337809" y="5445583"/>
            <a:ext cx="5291106" cy="408566"/>
          </a:xfrm>
        </p:spPr>
        <p:txBody>
          <a:bodyPr>
            <a:noAutofit/>
          </a:bodyPr>
          <a:lstStyle>
            <a:lvl1pPr marL="0" indent="0">
              <a:buNone/>
              <a:defRPr sz="2000" b="1" i="0">
                <a:solidFill>
                  <a:srgbClr val="C2011B"/>
                </a:solidFill>
                <a:latin typeface="Inter" panose="02000503000000020004" pitchFamily="2" charset="0"/>
                <a:ea typeface="Inter" panose="02000503000000020004" pitchFamily="2" charset="0"/>
              </a:defRPr>
            </a:lvl1pPr>
            <a:lvl2pPr marL="457200" indent="0">
              <a:buNone/>
              <a:defRPr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Call to Action</a:t>
            </a:r>
          </a:p>
        </p:txBody>
      </p:sp>
      <p:sp>
        <p:nvSpPr>
          <p:cNvPr id="11" name="Text Placeholder 25">
            <a:extLst>
              <a:ext uri="{FF2B5EF4-FFF2-40B4-BE49-F238E27FC236}">
                <a16:creationId xmlns:a16="http://schemas.microsoft.com/office/drawing/2014/main" id="{82BBAE01-4350-FE37-DF7F-ED98C023108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327870" y="5814392"/>
            <a:ext cx="5291106" cy="520650"/>
          </a:xfrm>
        </p:spPr>
        <p:txBody>
          <a:bodyPr>
            <a:noAutofit/>
          </a:bodyPr>
          <a:lstStyle>
            <a:lvl1pPr marL="0" indent="0">
              <a:buNone/>
              <a:defRPr sz="2000" i="1">
                <a:solidFill>
                  <a:srgbClr val="003C71"/>
                </a:solidFill>
                <a:latin typeface="Inter" panose="02000503000000020004" pitchFamily="2" charset="0"/>
                <a:ea typeface="Inter" panose="02000503000000020004" pitchFamily="2" charset="0"/>
              </a:defRPr>
            </a:lvl1pPr>
            <a:lvl2pPr marL="457200" indent="0">
              <a:buNone/>
              <a:defRPr sz="1800" i="1">
                <a:solidFill>
                  <a:schemeClr val="bg1"/>
                </a:solidFill>
                <a:latin typeface="Minion Pro" panose="02040503050306020203" pitchFamily="18" charset="0"/>
              </a:defRPr>
            </a:lvl2pPr>
            <a:lvl3pPr marL="914400" indent="0">
              <a:buNone/>
              <a:defRPr sz="1600" i="1">
                <a:solidFill>
                  <a:schemeClr val="bg1"/>
                </a:solidFill>
                <a:latin typeface="Minion Pro" panose="02040503050306020203" pitchFamily="18" charset="0"/>
              </a:defRPr>
            </a:lvl3pPr>
            <a:lvl4pPr marL="1371600" indent="0">
              <a:buNone/>
              <a:defRPr sz="1400" i="1">
                <a:solidFill>
                  <a:schemeClr val="bg1"/>
                </a:solidFill>
                <a:latin typeface="Minion Pro" panose="02040503050306020203" pitchFamily="18" charset="0"/>
              </a:defRPr>
            </a:lvl4pPr>
            <a:lvl5pPr marL="1828800" indent="0">
              <a:buNone/>
              <a:defRPr sz="1400" i="1">
                <a:solidFill>
                  <a:schemeClr val="bg1"/>
                </a:solidFill>
                <a:latin typeface="Minion Pro" panose="02040503050306020203" pitchFamily="18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2" name="Picture Placeholder 21">
            <a:extLst>
              <a:ext uri="{FF2B5EF4-FFF2-40B4-BE49-F238E27FC236}">
                <a16:creationId xmlns:a16="http://schemas.microsoft.com/office/drawing/2014/main" id="{A48818DE-5516-4E58-02FD-5EF5866B1726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4711194" y="5183236"/>
            <a:ext cx="1384805" cy="1384805"/>
          </a:xfrm>
        </p:spPr>
        <p:txBody>
          <a:bodyPr>
            <a:normAutofit/>
          </a:bodyPr>
          <a:lstStyle>
            <a:lvl1pPr marL="0" indent="0">
              <a:buNone/>
              <a:defRPr sz="1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QR Code</a:t>
            </a:r>
          </a:p>
        </p:txBody>
      </p:sp>
      <p:sp>
        <p:nvSpPr>
          <p:cNvPr id="13" name="Text Placeholder 19">
            <a:extLst>
              <a:ext uri="{FF2B5EF4-FFF2-40B4-BE49-F238E27FC236}">
                <a16:creationId xmlns:a16="http://schemas.microsoft.com/office/drawing/2014/main" id="{97C15FAD-C32F-A198-B660-91055E536DA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711195" y="278237"/>
            <a:ext cx="6907781" cy="317776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Department or Office Name</a:t>
            </a:r>
          </a:p>
        </p:txBody>
      </p:sp>
    </p:spTree>
    <p:extLst>
      <p:ext uri="{BB962C8B-B14F-4D97-AF65-F5344CB8AC3E}">
        <p14:creationId xmlns:p14="http://schemas.microsoft.com/office/powerpoint/2010/main" val="198263900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ue Wayfin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blue and white background&#10;&#10;Description automatically generated">
            <a:extLst>
              <a:ext uri="{FF2B5EF4-FFF2-40B4-BE49-F238E27FC236}">
                <a16:creationId xmlns:a16="http://schemas.microsoft.com/office/drawing/2014/main" id="{3C3DD476-0E98-1CF3-ECB8-697E615E00E0}"/>
              </a:ext>
            </a:extLst>
          </p:cNvPr>
          <p:cNvPicPr>
            <a:picLocks noGrp="1" noRot="1" noMove="1" noResize="1" noEditPoints="1" noAdjustHandles="1" noChangeArrowheads="1" noChangeShapeType="1" noCrop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65329" y="-61784"/>
            <a:ext cx="12322658" cy="6981568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CD0F0F9E-A990-511E-49F4-6A21FF7DA67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711194" y="935886"/>
            <a:ext cx="6907782" cy="1976147"/>
          </a:xfrm>
        </p:spPr>
        <p:txBody>
          <a:bodyPr anchor="b"/>
          <a:lstStyle>
            <a:lvl1pPr algn="l">
              <a:defRPr sz="6000"/>
            </a:lvl1pPr>
          </a:lstStyle>
          <a:p>
            <a:r>
              <a:rPr lang="en-US" dirty="0"/>
              <a:t>Headline</a:t>
            </a:r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FC8C28CD-6022-5622-D72E-2E6ABF94AE6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711194" y="2921441"/>
            <a:ext cx="6907782" cy="2159061"/>
          </a:xfrm>
        </p:spPr>
        <p:txBody>
          <a:bodyPr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Body Copy</a:t>
            </a:r>
          </a:p>
        </p:txBody>
      </p:sp>
      <p:sp>
        <p:nvSpPr>
          <p:cNvPr id="13" name="Text Placeholder 19">
            <a:extLst>
              <a:ext uri="{FF2B5EF4-FFF2-40B4-BE49-F238E27FC236}">
                <a16:creationId xmlns:a16="http://schemas.microsoft.com/office/drawing/2014/main" id="{97C15FAD-C32F-A198-B660-91055E536DA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711195" y="278237"/>
            <a:ext cx="6907781" cy="317776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Department or Office Name</a:t>
            </a:r>
          </a:p>
        </p:txBody>
      </p:sp>
      <p:sp>
        <p:nvSpPr>
          <p:cNvPr id="3" name="Text Placeholder 23">
            <a:extLst>
              <a:ext uri="{FF2B5EF4-FFF2-40B4-BE49-F238E27FC236}">
                <a16:creationId xmlns:a16="http://schemas.microsoft.com/office/drawing/2014/main" id="{A776FE99-3D63-D6B0-DC44-D0ABD972B7A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337809" y="5445583"/>
            <a:ext cx="5291106" cy="408566"/>
          </a:xfrm>
        </p:spPr>
        <p:txBody>
          <a:bodyPr>
            <a:noAutofit/>
          </a:bodyPr>
          <a:lstStyle>
            <a:lvl1pPr marL="0" indent="0">
              <a:buNone/>
              <a:defRPr sz="2000" b="1" i="0">
                <a:solidFill>
                  <a:srgbClr val="C2011B"/>
                </a:solidFill>
                <a:latin typeface="Inter" panose="02000503000000020004" pitchFamily="2" charset="0"/>
                <a:ea typeface="Inter" panose="02000503000000020004" pitchFamily="2" charset="0"/>
              </a:defRPr>
            </a:lvl1pPr>
            <a:lvl2pPr marL="457200" indent="0">
              <a:buNone/>
              <a:defRPr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Call to Action</a:t>
            </a:r>
          </a:p>
        </p:txBody>
      </p:sp>
      <p:sp>
        <p:nvSpPr>
          <p:cNvPr id="4" name="Text Placeholder 25">
            <a:extLst>
              <a:ext uri="{FF2B5EF4-FFF2-40B4-BE49-F238E27FC236}">
                <a16:creationId xmlns:a16="http://schemas.microsoft.com/office/drawing/2014/main" id="{B30AAB3B-8244-03DD-EA1C-A2F822CA0D7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327870" y="5814392"/>
            <a:ext cx="5291106" cy="520650"/>
          </a:xfrm>
        </p:spPr>
        <p:txBody>
          <a:bodyPr>
            <a:noAutofit/>
          </a:bodyPr>
          <a:lstStyle>
            <a:lvl1pPr marL="0" indent="0">
              <a:buNone/>
              <a:defRPr sz="2000" i="1">
                <a:solidFill>
                  <a:srgbClr val="003C71"/>
                </a:solidFill>
                <a:latin typeface="Inter" panose="02000503000000020004" pitchFamily="2" charset="0"/>
                <a:ea typeface="Inter" panose="02000503000000020004" pitchFamily="2" charset="0"/>
              </a:defRPr>
            </a:lvl1pPr>
            <a:lvl2pPr marL="457200" indent="0">
              <a:buNone/>
              <a:defRPr sz="1800" i="1">
                <a:solidFill>
                  <a:schemeClr val="bg1"/>
                </a:solidFill>
                <a:latin typeface="Minion Pro" panose="02040503050306020203" pitchFamily="18" charset="0"/>
              </a:defRPr>
            </a:lvl2pPr>
            <a:lvl3pPr marL="914400" indent="0">
              <a:buNone/>
              <a:defRPr sz="1600" i="1">
                <a:solidFill>
                  <a:schemeClr val="bg1"/>
                </a:solidFill>
                <a:latin typeface="Minion Pro" panose="02040503050306020203" pitchFamily="18" charset="0"/>
              </a:defRPr>
            </a:lvl3pPr>
            <a:lvl4pPr marL="1371600" indent="0">
              <a:buNone/>
              <a:defRPr sz="1400" i="1">
                <a:solidFill>
                  <a:schemeClr val="bg1"/>
                </a:solidFill>
                <a:latin typeface="Minion Pro" panose="02040503050306020203" pitchFamily="18" charset="0"/>
              </a:defRPr>
            </a:lvl4pPr>
            <a:lvl5pPr marL="1828800" indent="0">
              <a:buNone/>
              <a:defRPr sz="1400" i="1">
                <a:solidFill>
                  <a:schemeClr val="bg1"/>
                </a:solidFill>
                <a:latin typeface="Minion Pro" panose="02040503050306020203" pitchFamily="18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Picture Placeholder 21">
            <a:extLst>
              <a:ext uri="{FF2B5EF4-FFF2-40B4-BE49-F238E27FC236}">
                <a16:creationId xmlns:a16="http://schemas.microsoft.com/office/drawing/2014/main" id="{DA798EEA-0665-35C6-8D30-0CA9B72FFF76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4711194" y="5183236"/>
            <a:ext cx="1384805" cy="1384805"/>
          </a:xfrm>
        </p:spPr>
        <p:txBody>
          <a:bodyPr>
            <a:normAutofit/>
          </a:bodyPr>
          <a:lstStyle>
            <a:lvl1pPr marL="0" indent="0">
              <a:buNone/>
              <a:defRPr sz="1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QR Code</a:t>
            </a:r>
          </a:p>
        </p:txBody>
      </p:sp>
    </p:spTree>
    <p:extLst>
      <p:ext uri="{BB962C8B-B14F-4D97-AF65-F5344CB8AC3E}">
        <p14:creationId xmlns:p14="http://schemas.microsoft.com/office/powerpoint/2010/main" val="20662995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y Wayfin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grey and white background&#10;&#10;Description automatically generated with medium confidence">
            <a:extLst>
              <a:ext uri="{FF2B5EF4-FFF2-40B4-BE49-F238E27FC236}">
                <a16:creationId xmlns:a16="http://schemas.microsoft.com/office/drawing/2014/main" id="{C8E8F4EC-76AD-504B-D203-6A38740DDA1A}"/>
              </a:ext>
            </a:extLst>
          </p:cNvPr>
          <p:cNvPicPr>
            <a:picLocks noGrp="1" noRot="1" noMove="1" noResize="1" noEditPoints="1" noAdjustHandles="1" noChangeArrowheads="1" noChangeShapeType="1" noCrop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68880" y="-63796"/>
            <a:ext cx="12329759" cy="6985591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CD0F0F9E-A990-511E-49F4-6A21FF7DA67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711194" y="866313"/>
            <a:ext cx="6907782" cy="1976147"/>
          </a:xfrm>
        </p:spPr>
        <p:txBody>
          <a:bodyPr anchor="b"/>
          <a:lstStyle>
            <a:lvl1pPr algn="l">
              <a:defRPr sz="6000"/>
            </a:lvl1pPr>
          </a:lstStyle>
          <a:p>
            <a:r>
              <a:rPr lang="en-US" dirty="0"/>
              <a:t>Headline</a:t>
            </a:r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FC8C28CD-6022-5622-D72E-2E6ABF94AE6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711194" y="2851868"/>
            <a:ext cx="6907782" cy="2159061"/>
          </a:xfrm>
        </p:spPr>
        <p:txBody>
          <a:bodyPr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Body Copy</a:t>
            </a:r>
          </a:p>
        </p:txBody>
      </p:sp>
      <p:sp>
        <p:nvSpPr>
          <p:cNvPr id="13" name="Text Placeholder 19">
            <a:extLst>
              <a:ext uri="{FF2B5EF4-FFF2-40B4-BE49-F238E27FC236}">
                <a16:creationId xmlns:a16="http://schemas.microsoft.com/office/drawing/2014/main" id="{97C15FAD-C32F-A198-B660-91055E536DA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711195" y="278237"/>
            <a:ext cx="6907781" cy="317776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Department or Office Name</a:t>
            </a:r>
          </a:p>
        </p:txBody>
      </p:sp>
      <p:sp>
        <p:nvSpPr>
          <p:cNvPr id="3" name="Text Placeholder 23">
            <a:extLst>
              <a:ext uri="{FF2B5EF4-FFF2-40B4-BE49-F238E27FC236}">
                <a16:creationId xmlns:a16="http://schemas.microsoft.com/office/drawing/2014/main" id="{E5E098EA-6F2C-015B-0527-479D28A5930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337809" y="5445583"/>
            <a:ext cx="5291106" cy="408566"/>
          </a:xfrm>
        </p:spPr>
        <p:txBody>
          <a:bodyPr>
            <a:noAutofit/>
          </a:bodyPr>
          <a:lstStyle>
            <a:lvl1pPr marL="0" indent="0">
              <a:buNone/>
              <a:defRPr sz="2000" b="1" i="0">
                <a:solidFill>
                  <a:srgbClr val="C2011B"/>
                </a:solidFill>
                <a:latin typeface="Inter" panose="02000503000000020004" pitchFamily="2" charset="0"/>
                <a:ea typeface="Inter" panose="02000503000000020004" pitchFamily="2" charset="0"/>
              </a:defRPr>
            </a:lvl1pPr>
            <a:lvl2pPr marL="457200" indent="0">
              <a:buNone/>
              <a:defRPr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Call to Action</a:t>
            </a:r>
          </a:p>
        </p:txBody>
      </p:sp>
      <p:sp>
        <p:nvSpPr>
          <p:cNvPr id="4" name="Text Placeholder 25">
            <a:extLst>
              <a:ext uri="{FF2B5EF4-FFF2-40B4-BE49-F238E27FC236}">
                <a16:creationId xmlns:a16="http://schemas.microsoft.com/office/drawing/2014/main" id="{8B569C1D-90D2-C6EE-4DBB-E7E0A68A1DE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327870" y="5814392"/>
            <a:ext cx="5291106" cy="520650"/>
          </a:xfrm>
        </p:spPr>
        <p:txBody>
          <a:bodyPr>
            <a:noAutofit/>
          </a:bodyPr>
          <a:lstStyle>
            <a:lvl1pPr marL="0" indent="0">
              <a:buNone/>
              <a:defRPr sz="2000" i="1">
                <a:solidFill>
                  <a:srgbClr val="003C71"/>
                </a:solidFill>
                <a:latin typeface="Inter" panose="02000503000000020004" pitchFamily="2" charset="0"/>
                <a:ea typeface="Inter" panose="02000503000000020004" pitchFamily="2" charset="0"/>
              </a:defRPr>
            </a:lvl1pPr>
            <a:lvl2pPr marL="457200" indent="0">
              <a:buNone/>
              <a:defRPr sz="1800" i="1">
                <a:solidFill>
                  <a:schemeClr val="bg1"/>
                </a:solidFill>
                <a:latin typeface="Minion Pro" panose="02040503050306020203" pitchFamily="18" charset="0"/>
              </a:defRPr>
            </a:lvl2pPr>
            <a:lvl3pPr marL="914400" indent="0">
              <a:buNone/>
              <a:defRPr sz="1600" i="1">
                <a:solidFill>
                  <a:schemeClr val="bg1"/>
                </a:solidFill>
                <a:latin typeface="Minion Pro" panose="02040503050306020203" pitchFamily="18" charset="0"/>
              </a:defRPr>
            </a:lvl3pPr>
            <a:lvl4pPr marL="1371600" indent="0">
              <a:buNone/>
              <a:defRPr sz="1400" i="1">
                <a:solidFill>
                  <a:schemeClr val="bg1"/>
                </a:solidFill>
                <a:latin typeface="Minion Pro" panose="02040503050306020203" pitchFamily="18" charset="0"/>
              </a:defRPr>
            </a:lvl4pPr>
            <a:lvl5pPr marL="1828800" indent="0">
              <a:buNone/>
              <a:defRPr sz="1400" i="1">
                <a:solidFill>
                  <a:schemeClr val="bg1"/>
                </a:solidFill>
                <a:latin typeface="Minion Pro" panose="02040503050306020203" pitchFamily="18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Picture Placeholder 21">
            <a:extLst>
              <a:ext uri="{FF2B5EF4-FFF2-40B4-BE49-F238E27FC236}">
                <a16:creationId xmlns:a16="http://schemas.microsoft.com/office/drawing/2014/main" id="{9EA75721-BA62-48D3-EFFE-C186A2B76886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4711194" y="5183236"/>
            <a:ext cx="1384805" cy="1384805"/>
          </a:xfrm>
        </p:spPr>
        <p:txBody>
          <a:bodyPr>
            <a:normAutofit/>
          </a:bodyPr>
          <a:lstStyle>
            <a:lvl1pPr marL="0" indent="0">
              <a:buNone/>
              <a:defRPr sz="1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QR Code</a:t>
            </a:r>
          </a:p>
        </p:txBody>
      </p:sp>
    </p:spTree>
    <p:extLst>
      <p:ext uri="{BB962C8B-B14F-4D97-AF65-F5344CB8AC3E}">
        <p14:creationId xmlns:p14="http://schemas.microsoft.com/office/powerpoint/2010/main" val="19829591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blue and black background&#10;&#10;Description automatically generated">
            <a:extLst>
              <a:ext uri="{FF2B5EF4-FFF2-40B4-BE49-F238E27FC236}">
                <a16:creationId xmlns:a16="http://schemas.microsoft.com/office/drawing/2014/main" id="{EAA4465E-C800-73B0-C28A-1F236448AEB9}"/>
              </a:ext>
            </a:extLst>
          </p:cNvPr>
          <p:cNvPicPr>
            <a:picLocks noGrp="1" noRot="1" noMove="1" noResize="1" noEditPoints="1" noAdjustHandles="1" noChangeArrowheads="1" noChangeShapeType="1" noCrop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8" name="Picture Placeholder 17">
            <a:extLst>
              <a:ext uri="{FF2B5EF4-FFF2-40B4-BE49-F238E27FC236}">
                <a16:creationId xmlns:a16="http://schemas.microsoft.com/office/drawing/2014/main" id="{7BD21A61-2EB4-48A2-3F19-75A583DFE616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pic" sz="quarter" idx="10"/>
          </p:nvPr>
        </p:nvSpPr>
        <p:spPr>
          <a:xfrm>
            <a:off x="667820" y="0"/>
            <a:ext cx="4743235" cy="6858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FC607B84-99DD-B719-8BBD-569AC76B16D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933660" y="366065"/>
            <a:ext cx="5953125" cy="317776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Department or Office Name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D8A22178-0E25-C822-6E6C-35F88B849BB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933660" y="1051877"/>
            <a:ext cx="5873750" cy="1553636"/>
          </a:xfrm>
        </p:spPr>
        <p:txBody>
          <a:bodyPr anchor="b">
            <a:normAutofit/>
          </a:bodyPr>
          <a:lstStyle>
            <a:lvl1pPr algn="l"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Headline</a:t>
            </a:r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647E4D25-F6B2-4EA5-93B3-D95F3D5C70CF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933660" y="2697589"/>
            <a:ext cx="5873750" cy="2301800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Body Copy</a:t>
            </a:r>
          </a:p>
        </p:txBody>
      </p:sp>
      <p:sp>
        <p:nvSpPr>
          <p:cNvPr id="7" name="Picture Placeholder 21">
            <a:extLst>
              <a:ext uri="{FF2B5EF4-FFF2-40B4-BE49-F238E27FC236}">
                <a16:creationId xmlns:a16="http://schemas.microsoft.com/office/drawing/2014/main" id="{C3A2E0E2-EAEB-7DB8-9953-37BD7F700AB5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5934074" y="5287618"/>
            <a:ext cx="1291673" cy="1291673"/>
          </a:xfrm>
        </p:spPr>
        <p:txBody>
          <a:bodyPr>
            <a:normAutofit/>
          </a:bodyPr>
          <a:lstStyle>
            <a:lvl1pPr marL="0" indent="0">
              <a:buNone/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QR Code</a:t>
            </a:r>
          </a:p>
        </p:txBody>
      </p:sp>
      <p:sp>
        <p:nvSpPr>
          <p:cNvPr id="8" name="Text Placeholder 23">
            <a:extLst>
              <a:ext uri="{FF2B5EF4-FFF2-40B4-BE49-F238E27FC236}">
                <a16:creationId xmlns:a16="http://schemas.microsoft.com/office/drawing/2014/main" id="{36E95B79-36E0-0D17-24F4-34AF4A37683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504042" y="5525743"/>
            <a:ext cx="4303367" cy="378101"/>
          </a:xfrm>
        </p:spPr>
        <p:txBody>
          <a:bodyPr>
            <a:noAutofit/>
          </a:bodyPr>
          <a:lstStyle>
            <a:lvl1pPr marL="0" indent="0">
              <a:buNone/>
              <a:defRPr sz="2000" b="0" i="0">
                <a:solidFill>
                  <a:schemeClr val="bg1"/>
                </a:solidFill>
                <a:latin typeface="Inter Medium" panose="02000503000000020004" pitchFamily="2" charset="0"/>
                <a:ea typeface="Inter Medium" panose="02000503000000020004" pitchFamily="2" charset="0"/>
              </a:defRPr>
            </a:lvl1pPr>
            <a:lvl2pPr marL="457200" indent="0">
              <a:buNone/>
              <a:defRPr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Call to Action</a:t>
            </a:r>
          </a:p>
        </p:txBody>
      </p:sp>
      <p:sp>
        <p:nvSpPr>
          <p:cNvPr id="9" name="Text Placeholder 25">
            <a:extLst>
              <a:ext uri="{FF2B5EF4-FFF2-40B4-BE49-F238E27FC236}">
                <a16:creationId xmlns:a16="http://schemas.microsoft.com/office/drawing/2014/main" id="{0F6C8658-ADDD-807A-4653-051683F2660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494103" y="5902327"/>
            <a:ext cx="4303367" cy="481828"/>
          </a:xfrm>
        </p:spPr>
        <p:txBody>
          <a:bodyPr>
            <a:noAutofit/>
          </a:bodyPr>
          <a:lstStyle>
            <a:lvl1pPr marL="0" indent="0">
              <a:buNone/>
              <a:defRPr sz="2400" i="1">
                <a:solidFill>
                  <a:schemeClr val="bg1"/>
                </a:solidFill>
                <a:latin typeface="Minion Pro" panose="02040503050306020203" pitchFamily="18" charset="0"/>
              </a:defRPr>
            </a:lvl1pPr>
            <a:lvl2pPr marL="457200" indent="0">
              <a:buNone/>
              <a:defRPr sz="1800" i="1">
                <a:solidFill>
                  <a:schemeClr val="bg1"/>
                </a:solidFill>
                <a:latin typeface="Minion Pro" panose="02040503050306020203" pitchFamily="18" charset="0"/>
              </a:defRPr>
            </a:lvl2pPr>
            <a:lvl3pPr marL="914400" indent="0">
              <a:buNone/>
              <a:defRPr sz="1600" i="1">
                <a:solidFill>
                  <a:schemeClr val="bg1"/>
                </a:solidFill>
                <a:latin typeface="Minion Pro" panose="02040503050306020203" pitchFamily="18" charset="0"/>
              </a:defRPr>
            </a:lvl3pPr>
            <a:lvl4pPr marL="1371600" indent="0">
              <a:buNone/>
              <a:defRPr sz="1400" i="1">
                <a:solidFill>
                  <a:schemeClr val="bg1"/>
                </a:solidFill>
                <a:latin typeface="Minion Pro" panose="02040503050306020203" pitchFamily="18" charset="0"/>
              </a:defRPr>
            </a:lvl4pPr>
            <a:lvl5pPr marL="1828800" indent="0">
              <a:buNone/>
              <a:defRPr sz="1400" i="1">
                <a:solidFill>
                  <a:schemeClr val="bg1"/>
                </a:solidFill>
                <a:latin typeface="Minion Pro" panose="02040503050306020203" pitchFamily="18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23718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red and white border&#10;&#10;Description automatically generated">
            <a:extLst>
              <a:ext uri="{FF2B5EF4-FFF2-40B4-BE49-F238E27FC236}">
                <a16:creationId xmlns:a16="http://schemas.microsoft.com/office/drawing/2014/main" id="{19F2092A-6F56-22E1-FF82-E12C073CDE41}"/>
              </a:ext>
            </a:extLst>
          </p:cNvPr>
          <p:cNvPicPr>
            <a:picLocks noGrp="1" noRot="1" noMove="1" noResize="1" noEditPoints="1" noAdjustHandles="1" noChangeArrowheads="1" noChangeShapeType="1" noCrop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27686" y="0"/>
            <a:ext cx="12319686" cy="697988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D98064E-A326-D87A-7FE9-A211CC06DE7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69588" y="1122363"/>
            <a:ext cx="5943604" cy="2387600"/>
          </a:xfrm>
        </p:spPr>
        <p:txBody>
          <a:bodyPr anchor="b"/>
          <a:lstStyle>
            <a:lvl1pPr algn="l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876E14A-6ADD-7C6E-FCB3-C26A4E4CDF9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69588" y="3602038"/>
            <a:ext cx="5943604" cy="1655762"/>
          </a:xfrm>
        </p:spPr>
        <p:txBody>
          <a:bodyPr/>
          <a:lstStyle>
            <a:lvl1pPr marL="0" indent="0" algn="l">
              <a:buNone/>
              <a:defRPr sz="2400">
                <a:latin typeface="Inter" panose="02000503000000020004" pitchFamily="2" charset="0"/>
                <a:ea typeface="Inter" panose="02000503000000020004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8" name="Picture Placeholder 21">
            <a:extLst>
              <a:ext uri="{FF2B5EF4-FFF2-40B4-BE49-F238E27FC236}">
                <a16:creationId xmlns:a16="http://schemas.microsoft.com/office/drawing/2014/main" id="{C277B771-C54E-C00B-2197-D764F85AAAF4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369588" y="5374005"/>
            <a:ext cx="1230612" cy="1230612"/>
          </a:xfrm>
        </p:spPr>
        <p:txBody>
          <a:bodyPr>
            <a:normAutofit/>
          </a:bodyPr>
          <a:lstStyle>
            <a:lvl1pPr marL="0" indent="0">
              <a:buNone/>
              <a:defRPr sz="1000">
                <a:solidFill>
                  <a:schemeClr val="bg1">
                    <a:lumMod val="50000"/>
                  </a:schemeClr>
                </a:solidFill>
                <a:latin typeface="Inter" panose="02000503000000020004" pitchFamily="2" charset="0"/>
                <a:ea typeface="Inter" panose="02000503000000020004" pitchFamily="2" charset="0"/>
              </a:defRPr>
            </a:lvl1pPr>
          </a:lstStyle>
          <a:p>
            <a:r>
              <a:rPr lang="en-US" dirty="0"/>
              <a:t>QR Code</a:t>
            </a:r>
          </a:p>
        </p:txBody>
      </p:sp>
      <p:sp>
        <p:nvSpPr>
          <p:cNvPr id="9" name="Text Placeholder 23">
            <a:extLst>
              <a:ext uri="{FF2B5EF4-FFF2-40B4-BE49-F238E27FC236}">
                <a16:creationId xmlns:a16="http://schemas.microsoft.com/office/drawing/2014/main" id="{658C3CD4-D356-8346-AE8B-2FBF485DA05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779105" y="5560064"/>
            <a:ext cx="4553547" cy="423293"/>
          </a:xfrm>
        </p:spPr>
        <p:txBody>
          <a:bodyPr>
            <a:noAutofit/>
          </a:bodyPr>
          <a:lstStyle>
            <a:lvl1pPr marL="0" indent="0">
              <a:buNone/>
              <a:defRPr sz="2000" b="0" i="0">
                <a:solidFill>
                  <a:srgbClr val="C2011B"/>
                </a:solidFill>
                <a:latin typeface="Oswald Medium" pitchFamily="2" charset="77"/>
                <a:ea typeface="Inter Medium" panose="02000503000000020004" pitchFamily="2" charset="0"/>
              </a:defRPr>
            </a:lvl1pPr>
            <a:lvl2pPr marL="457200" indent="0">
              <a:buNone/>
              <a:defRPr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Call to Action</a:t>
            </a:r>
          </a:p>
        </p:txBody>
      </p:sp>
      <p:sp>
        <p:nvSpPr>
          <p:cNvPr id="10" name="Text Placeholder 25">
            <a:extLst>
              <a:ext uri="{FF2B5EF4-FFF2-40B4-BE49-F238E27FC236}">
                <a16:creationId xmlns:a16="http://schemas.microsoft.com/office/drawing/2014/main" id="{4286FFDA-09DE-3240-5EEF-0FB2ECD62F6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769166" y="5933662"/>
            <a:ext cx="4553547" cy="539418"/>
          </a:xfrm>
        </p:spPr>
        <p:txBody>
          <a:bodyPr>
            <a:noAutofit/>
          </a:bodyPr>
          <a:lstStyle>
            <a:lvl1pPr marL="0" indent="0">
              <a:buNone/>
              <a:defRPr sz="2400" i="1">
                <a:solidFill>
                  <a:srgbClr val="003C71"/>
                </a:solidFill>
                <a:latin typeface="Minion Pro" panose="02040503050306020203" pitchFamily="18" charset="0"/>
              </a:defRPr>
            </a:lvl1pPr>
            <a:lvl2pPr marL="457200" indent="0">
              <a:buNone/>
              <a:defRPr sz="1800" i="1">
                <a:solidFill>
                  <a:schemeClr val="bg1"/>
                </a:solidFill>
                <a:latin typeface="Minion Pro" panose="02040503050306020203" pitchFamily="18" charset="0"/>
              </a:defRPr>
            </a:lvl2pPr>
            <a:lvl3pPr marL="914400" indent="0">
              <a:buNone/>
              <a:defRPr sz="1600" i="1">
                <a:solidFill>
                  <a:schemeClr val="bg1"/>
                </a:solidFill>
                <a:latin typeface="Minion Pro" panose="02040503050306020203" pitchFamily="18" charset="0"/>
              </a:defRPr>
            </a:lvl3pPr>
            <a:lvl4pPr marL="1371600" indent="0">
              <a:buNone/>
              <a:defRPr sz="1400" i="1">
                <a:solidFill>
                  <a:schemeClr val="bg1"/>
                </a:solidFill>
                <a:latin typeface="Minion Pro" panose="02040503050306020203" pitchFamily="18" charset="0"/>
              </a:defRPr>
            </a:lvl4pPr>
            <a:lvl5pPr marL="1828800" indent="0">
              <a:buNone/>
              <a:defRPr sz="1400" i="1">
                <a:solidFill>
                  <a:schemeClr val="bg1"/>
                </a:solidFill>
                <a:latin typeface="Minion Pro" panose="02040503050306020203" pitchFamily="18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1" name="Text Placeholder 19">
            <a:extLst>
              <a:ext uri="{FF2B5EF4-FFF2-40B4-BE49-F238E27FC236}">
                <a16:creationId xmlns:a16="http://schemas.microsoft.com/office/drawing/2014/main" id="{25479930-3D46-D6DA-D729-82A7600CB7F2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sz="quarter" idx="11" hasCustomPrompt="1"/>
          </p:nvPr>
        </p:nvSpPr>
        <p:spPr>
          <a:xfrm>
            <a:off x="369588" y="365323"/>
            <a:ext cx="5953125" cy="317776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bg1">
                    <a:lumMod val="50000"/>
                  </a:schemeClr>
                </a:solidFill>
                <a:latin typeface="Inter" panose="02000503000000020004" pitchFamily="2" charset="0"/>
                <a:ea typeface="Inter" panose="02000503000000020004" pitchFamily="2" charset="0"/>
              </a:defRPr>
            </a:lvl1pPr>
            <a:lvl2pPr marL="457200" indent="0">
              <a:buNone/>
              <a:defRPr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Department or Office Name</a:t>
            </a:r>
          </a:p>
        </p:txBody>
      </p:sp>
      <p:sp>
        <p:nvSpPr>
          <p:cNvPr id="14" name="Picture Placeholder 12">
            <a:extLst>
              <a:ext uri="{FF2B5EF4-FFF2-40B4-BE49-F238E27FC236}">
                <a16:creationId xmlns:a16="http://schemas.microsoft.com/office/drawing/2014/main" id="{94D7C14A-7DF5-D73E-AE98-C487961D7EAA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pic" sz="quarter" idx="15"/>
          </p:nvPr>
        </p:nvSpPr>
        <p:spPr>
          <a:xfrm>
            <a:off x="6702890" y="609729"/>
            <a:ext cx="4347575" cy="5751513"/>
          </a:xfrm>
        </p:spPr>
        <p:txBody>
          <a:bodyPr/>
          <a:lstStyle>
            <a:lvl1pPr>
              <a:defRPr>
                <a:latin typeface="Inter" panose="02000503000000020004" pitchFamily="2" charset="0"/>
                <a:ea typeface="Inter" panose="02000503000000020004" pitchFamily="2" charset="0"/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14152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white background with blue and black corners&#10;&#10;Description automatically generated">
            <a:extLst>
              <a:ext uri="{FF2B5EF4-FFF2-40B4-BE49-F238E27FC236}">
                <a16:creationId xmlns:a16="http://schemas.microsoft.com/office/drawing/2014/main" id="{9C3A21DE-06E1-BA63-7928-F0DA61A5866B}"/>
              </a:ext>
            </a:extLst>
          </p:cNvPr>
          <p:cNvPicPr>
            <a:picLocks noGrp="1" noRot="1" noMove="1" noResize="1" noEditPoints="1" noAdjustHandles="1" noChangeArrowheads="1" noChangeShapeType="1" noCrop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51487" y="-53942"/>
            <a:ext cx="12294973" cy="696588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D98064E-A326-D87A-7FE9-A211CC06DE7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83035" y="1122363"/>
            <a:ext cx="5943604" cy="1967746"/>
          </a:xfrm>
        </p:spPr>
        <p:txBody>
          <a:bodyPr anchor="b"/>
          <a:lstStyle>
            <a:lvl1pPr algn="l">
              <a:defRPr sz="6000"/>
            </a:lvl1pPr>
          </a:lstStyle>
          <a:p>
            <a:r>
              <a:rPr lang="en-US" dirty="0"/>
              <a:t>Headline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876E14A-6ADD-7C6E-FCB3-C26A4E4CDF95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83035" y="3107918"/>
            <a:ext cx="5943604" cy="2149882"/>
          </a:xfrm>
        </p:spPr>
        <p:txBody>
          <a:bodyPr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Body Copy</a:t>
            </a:r>
          </a:p>
        </p:txBody>
      </p:sp>
      <p:sp>
        <p:nvSpPr>
          <p:cNvPr id="11" name="Text Placeholder 19">
            <a:extLst>
              <a:ext uri="{FF2B5EF4-FFF2-40B4-BE49-F238E27FC236}">
                <a16:creationId xmlns:a16="http://schemas.microsoft.com/office/drawing/2014/main" id="{25479930-3D46-D6DA-D729-82A7600CB7F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83035" y="365323"/>
            <a:ext cx="5953125" cy="317776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Department or Office Name</a:t>
            </a:r>
          </a:p>
        </p:txBody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A569B2AA-909A-A5BB-6C54-20D8839B05E1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pic" sz="quarter" idx="15"/>
          </p:nvPr>
        </p:nvSpPr>
        <p:spPr>
          <a:xfrm>
            <a:off x="6790329" y="553242"/>
            <a:ext cx="4347575" cy="5751513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5" name="Picture Placeholder 21">
            <a:extLst>
              <a:ext uri="{FF2B5EF4-FFF2-40B4-BE49-F238E27FC236}">
                <a16:creationId xmlns:a16="http://schemas.microsoft.com/office/drawing/2014/main" id="{7918EEE6-AA49-C970-62D2-BCE557AB3D8F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369588" y="5374005"/>
            <a:ext cx="1230612" cy="1230612"/>
          </a:xfrm>
        </p:spPr>
        <p:txBody>
          <a:bodyPr>
            <a:normAutofit/>
          </a:bodyPr>
          <a:lstStyle>
            <a:lvl1pPr marL="0" indent="0">
              <a:buNone/>
              <a:defRPr sz="1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QR Code</a:t>
            </a:r>
          </a:p>
        </p:txBody>
      </p:sp>
      <p:sp>
        <p:nvSpPr>
          <p:cNvPr id="6" name="Text Placeholder 23">
            <a:extLst>
              <a:ext uri="{FF2B5EF4-FFF2-40B4-BE49-F238E27FC236}">
                <a16:creationId xmlns:a16="http://schemas.microsoft.com/office/drawing/2014/main" id="{CA7C19EE-3F7D-0364-034C-AFB02F107B9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779105" y="5560064"/>
            <a:ext cx="4553547" cy="423293"/>
          </a:xfrm>
        </p:spPr>
        <p:txBody>
          <a:bodyPr>
            <a:noAutofit/>
          </a:bodyPr>
          <a:lstStyle>
            <a:lvl1pPr marL="0" indent="0">
              <a:buNone/>
              <a:defRPr sz="2000" b="0" i="0">
                <a:solidFill>
                  <a:srgbClr val="C2011B"/>
                </a:solidFill>
                <a:latin typeface="Oswald Medium" pitchFamily="2" charset="77"/>
                <a:ea typeface="Inter Medium" panose="02000503000000020004" pitchFamily="2" charset="0"/>
              </a:defRPr>
            </a:lvl1pPr>
            <a:lvl2pPr marL="457200" indent="0">
              <a:buNone/>
              <a:defRPr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Call to Action</a:t>
            </a:r>
          </a:p>
        </p:txBody>
      </p:sp>
      <p:sp>
        <p:nvSpPr>
          <p:cNvPr id="7" name="Text Placeholder 25">
            <a:extLst>
              <a:ext uri="{FF2B5EF4-FFF2-40B4-BE49-F238E27FC236}">
                <a16:creationId xmlns:a16="http://schemas.microsoft.com/office/drawing/2014/main" id="{6DAF0829-490C-664A-0410-CA729562F84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769166" y="5933662"/>
            <a:ext cx="4553547" cy="539418"/>
          </a:xfrm>
        </p:spPr>
        <p:txBody>
          <a:bodyPr>
            <a:noAutofit/>
          </a:bodyPr>
          <a:lstStyle>
            <a:lvl1pPr marL="0" indent="0">
              <a:buNone/>
              <a:defRPr sz="2400" i="1">
                <a:solidFill>
                  <a:srgbClr val="003C71"/>
                </a:solidFill>
                <a:latin typeface="Minion Pro" panose="02040503050306020203" pitchFamily="18" charset="0"/>
              </a:defRPr>
            </a:lvl1pPr>
            <a:lvl2pPr marL="457200" indent="0">
              <a:buNone/>
              <a:defRPr sz="1800" i="1">
                <a:solidFill>
                  <a:schemeClr val="bg1"/>
                </a:solidFill>
                <a:latin typeface="Minion Pro" panose="02040503050306020203" pitchFamily="18" charset="0"/>
              </a:defRPr>
            </a:lvl2pPr>
            <a:lvl3pPr marL="914400" indent="0">
              <a:buNone/>
              <a:defRPr sz="1600" i="1">
                <a:solidFill>
                  <a:schemeClr val="bg1"/>
                </a:solidFill>
                <a:latin typeface="Minion Pro" panose="02040503050306020203" pitchFamily="18" charset="0"/>
              </a:defRPr>
            </a:lvl3pPr>
            <a:lvl4pPr marL="1371600" indent="0">
              <a:buNone/>
              <a:defRPr sz="1400" i="1">
                <a:solidFill>
                  <a:schemeClr val="bg1"/>
                </a:solidFill>
                <a:latin typeface="Minion Pro" panose="02040503050306020203" pitchFamily="18" charset="0"/>
              </a:defRPr>
            </a:lvl4pPr>
            <a:lvl5pPr marL="1828800" indent="0">
              <a:buNone/>
              <a:defRPr sz="1400" i="1">
                <a:solidFill>
                  <a:schemeClr val="bg1"/>
                </a:solidFill>
                <a:latin typeface="Minion Pro" panose="02040503050306020203" pitchFamily="18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19498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d Tag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close-up of a red and white banner&#10;&#10;Description automatically generated">
            <a:extLst>
              <a:ext uri="{FF2B5EF4-FFF2-40B4-BE49-F238E27FC236}">
                <a16:creationId xmlns:a16="http://schemas.microsoft.com/office/drawing/2014/main" id="{33E38225-62AF-064B-D915-9D88F8EBD37E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65227" y="-86497"/>
            <a:ext cx="12257227" cy="6944497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C6FBA55A-6E96-8DB5-5E53-381B9078AE7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83035" y="1035277"/>
            <a:ext cx="5059822" cy="1967746"/>
          </a:xfrm>
        </p:spPr>
        <p:txBody>
          <a:bodyPr anchor="b"/>
          <a:lstStyle>
            <a:lvl1pPr algn="l">
              <a:defRPr sz="6000"/>
            </a:lvl1pPr>
          </a:lstStyle>
          <a:p>
            <a:r>
              <a:rPr lang="en-US" dirty="0"/>
              <a:t>Headline</a:t>
            </a:r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19FC2D19-39A0-5306-5D9B-CA40CFD42A1B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83035" y="3020832"/>
            <a:ext cx="5059822" cy="2149882"/>
          </a:xfrm>
        </p:spPr>
        <p:txBody>
          <a:bodyPr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Body Copy</a:t>
            </a:r>
          </a:p>
        </p:txBody>
      </p:sp>
      <p:sp>
        <p:nvSpPr>
          <p:cNvPr id="12" name="Text Placeholder 19">
            <a:extLst>
              <a:ext uri="{FF2B5EF4-FFF2-40B4-BE49-F238E27FC236}">
                <a16:creationId xmlns:a16="http://schemas.microsoft.com/office/drawing/2014/main" id="{37CA6395-EC47-CBE9-E0C0-54F1EE13D53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83035" y="278237"/>
            <a:ext cx="5067927" cy="317776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Department or Office Name</a:t>
            </a:r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BD4C42D1-F242-3AB1-E7DA-9F022F98B0EF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063386" y="-86497"/>
            <a:ext cx="6128614" cy="5643235"/>
          </a:xfrm>
        </p:spPr>
        <p:txBody>
          <a:bodyPr/>
          <a:lstStyle/>
          <a:p>
            <a:endParaRPr lang="en-US"/>
          </a:p>
        </p:txBody>
      </p:sp>
      <p:sp>
        <p:nvSpPr>
          <p:cNvPr id="2" name="Picture Placeholder 21">
            <a:extLst>
              <a:ext uri="{FF2B5EF4-FFF2-40B4-BE49-F238E27FC236}">
                <a16:creationId xmlns:a16="http://schemas.microsoft.com/office/drawing/2014/main" id="{666BA63F-654F-89E5-7D1D-19DEA1713C01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369588" y="5374005"/>
            <a:ext cx="1230612" cy="1230612"/>
          </a:xfrm>
        </p:spPr>
        <p:txBody>
          <a:bodyPr>
            <a:normAutofit/>
          </a:bodyPr>
          <a:lstStyle>
            <a:lvl1pPr marL="0" indent="0">
              <a:buNone/>
              <a:defRPr sz="1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QR Code</a:t>
            </a:r>
          </a:p>
        </p:txBody>
      </p:sp>
      <p:sp>
        <p:nvSpPr>
          <p:cNvPr id="3" name="Text Placeholder 23">
            <a:extLst>
              <a:ext uri="{FF2B5EF4-FFF2-40B4-BE49-F238E27FC236}">
                <a16:creationId xmlns:a16="http://schemas.microsoft.com/office/drawing/2014/main" id="{1F215525-2D57-A98F-E4EF-628937D8626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779105" y="5619698"/>
            <a:ext cx="3671857" cy="317777"/>
          </a:xfrm>
        </p:spPr>
        <p:txBody>
          <a:bodyPr>
            <a:noAutofit/>
          </a:bodyPr>
          <a:lstStyle>
            <a:lvl1pPr marL="0" indent="0">
              <a:buNone/>
              <a:defRPr sz="2000" b="0" i="0">
                <a:solidFill>
                  <a:srgbClr val="C2011B"/>
                </a:solidFill>
                <a:latin typeface="Oswald Medium" pitchFamily="2" charset="77"/>
                <a:ea typeface="Inter Medium" panose="02000503000000020004" pitchFamily="2" charset="0"/>
              </a:defRPr>
            </a:lvl1pPr>
            <a:lvl2pPr marL="457200" indent="0">
              <a:buNone/>
              <a:defRPr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Call to Action</a:t>
            </a:r>
          </a:p>
        </p:txBody>
      </p:sp>
      <p:sp>
        <p:nvSpPr>
          <p:cNvPr id="4" name="Text Placeholder 25">
            <a:extLst>
              <a:ext uri="{FF2B5EF4-FFF2-40B4-BE49-F238E27FC236}">
                <a16:creationId xmlns:a16="http://schemas.microsoft.com/office/drawing/2014/main" id="{8D37F890-B0AC-6053-DA1C-07429865BE0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769166" y="5993296"/>
            <a:ext cx="3671857" cy="404955"/>
          </a:xfrm>
        </p:spPr>
        <p:txBody>
          <a:bodyPr>
            <a:noAutofit/>
          </a:bodyPr>
          <a:lstStyle>
            <a:lvl1pPr marL="0" indent="0">
              <a:buNone/>
              <a:defRPr sz="2000" i="1">
                <a:solidFill>
                  <a:srgbClr val="003C71"/>
                </a:solidFill>
                <a:latin typeface="Minion Pro" panose="02040503050306020203" pitchFamily="18" charset="0"/>
              </a:defRPr>
            </a:lvl1pPr>
            <a:lvl2pPr marL="457200" indent="0">
              <a:buNone/>
              <a:defRPr sz="1800" i="1">
                <a:solidFill>
                  <a:schemeClr val="bg1"/>
                </a:solidFill>
                <a:latin typeface="Minion Pro" panose="02040503050306020203" pitchFamily="18" charset="0"/>
              </a:defRPr>
            </a:lvl2pPr>
            <a:lvl3pPr marL="914400" indent="0">
              <a:buNone/>
              <a:defRPr sz="1600" i="1">
                <a:solidFill>
                  <a:schemeClr val="bg1"/>
                </a:solidFill>
                <a:latin typeface="Minion Pro" panose="02040503050306020203" pitchFamily="18" charset="0"/>
              </a:defRPr>
            </a:lvl3pPr>
            <a:lvl4pPr marL="1371600" indent="0">
              <a:buNone/>
              <a:defRPr sz="1400" i="1">
                <a:solidFill>
                  <a:schemeClr val="bg1"/>
                </a:solidFill>
                <a:latin typeface="Minion Pro" panose="02040503050306020203" pitchFamily="18" charset="0"/>
              </a:defRPr>
            </a:lvl4pPr>
            <a:lvl5pPr marL="1828800" indent="0">
              <a:buNone/>
              <a:defRPr sz="1400" i="1">
                <a:solidFill>
                  <a:schemeClr val="bg1"/>
                </a:solidFill>
                <a:latin typeface="Minion Pro" panose="02040503050306020203" pitchFamily="18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340182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ue Tag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close-up of a blue and white banner&#10;&#10;Description automatically generated">
            <a:extLst>
              <a:ext uri="{FF2B5EF4-FFF2-40B4-BE49-F238E27FC236}">
                <a16:creationId xmlns:a16="http://schemas.microsoft.com/office/drawing/2014/main" id="{349F09D4-CCC7-E5D4-1C01-620C127F793E}"/>
              </a:ext>
            </a:extLst>
          </p:cNvPr>
          <p:cNvPicPr>
            <a:picLocks noGrp="1" noRot="1" noMove="1" noResize="1" noEditPoints="1" noAdjustHandles="1" noChangeArrowheads="1" noChangeShapeType="1" noCrop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51209" y="-135212"/>
            <a:ext cx="12343209" cy="6993212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C6FBA55A-6E96-8DB5-5E53-381B9078AE7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83035" y="1035277"/>
            <a:ext cx="5059822" cy="1967746"/>
          </a:xfrm>
        </p:spPr>
        <p:txBody>
          <a:bodyPr anchor="b"/>
          <a:lstStyle>
            <a:lvl1pPr algn="l">
              <a:defRPr sz="6000"/>
            </a:lvl1pPr>
          </a:lstStyle>
          <a:p>
            <a:r>
              <a:rPr lang="en-US" dirty="0"/>
              <a:t>Headline</a:t>
            </a:r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19FC2D19-39A0-5306-5D9B-CA40CFD42A1B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83035" y="3020832"/>
            <a:ext cx="5059822" cy="2149882"/>
          </a:xfrm>
        </p:spPr>
        <p:txBody>
          <a:bodyPr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Body Copy</a:t>
            </a:r>
          </a:p>
        </p:txBody>
      </p:sp>
      <p:sp>
        <p:nvSpPr>
          <p:cNvPr id="12" name="Text Placeholder 19">
            <a:extLst>
              <a:ext uri="{FF2B5EF4-FFF2-40B4-BE49-F238E27FC236}">
                <a16:creationId xmlns:a16="http://schemas.microsoft.com/office/drawing/2014/main" id="{37CA6395-EC47-CBE9-E0C0-54F1EE13D53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83035" y="278237"/>
            <a:ext cx="5067927" cy="317776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Department or Office Name</a:t>
            </a:r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BD4C42D1-F242-3AB1-E7DA-9F022F98B0EF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022899" y="-135212"/>
            <a:ext cx="6169101" cy="5691950"/>
          </a:xfrm>
        </p:spPr>
        <p:txBody>
          <a:bodyPr/>
          <a:lstStyle/>
          <a:p>
            <a:endParaRPr lang="en-US"/>
          </a:p>
        </p:txBody>
      </p:sp>
      <p:sp>
        <p:nvSpPr>
          <p:cNvPr id="4" name="Picture Placeholder 21">
            <a:extLst>
              <a:ext uri="{FF2B5EF4-FFF2-40B4-BE49-F238E27FC236}">
                <a16:creationId xmlns:a16="http://schemas.microsoft.com/office/drawing/2014/main" id="{2A6A61A2-D18D-89AB-1D16-A5F51CE164B5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369588" y="5374005"/>
            <a:ext cx="1230612" cy="1230612"/>
          </a:xfrm>
        </p:spPr>
        <p:txBody>
          <a:bodyPr>
            <a:normAutofit/>
          </a:bodyPr>
          <a:lstStyle>
            <a:lvl1pPr marL="0" indent="0">
              <a:buNone/>
              <a:defRPr sz="1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QR Code</a:t>
            </a:r>
          </a:p>
        </p:txBody>
      </p:sp>
      <p:sp>
        <p:nvSpPr>
          <p:cNvPr id="5" name="Text Placeholder 23">
            <a:extLst>
              <a:ext uri="{FF2B5EF4-FFF2-40B4-BE49-F238E27FC236}">
                <a16:creationId xmlns:a16="http://schemas.microsoft.com/office/drawing/2014/main" id="{90B15F03-4067-E5D9-8FC5-B959519E3EB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779105" y="5619698"/>
            <a:ext cx="3671857" cy="317777"/>
          </a:xfrm>
        </p:spPr>
        <p:txBody>
          <a:bodyPr>
            <a:noAutofit/>
          </a:bodyPr>
          <a:lstStyle>
            <a:lvl1pPr marL="0" indent="0">
              <a:buNone/>
              <a:defRPr sz="2000" b="0" i="0">
                <a:solidFill>
                  <a:srgbClr val="C2011B"/>
                </a:solidFill>
                <a:latin typeface="Oswald Medium" pitchFamily="2" charset="77"/>
                <a:ea typeface="Inter Medium" panose="02000503000000020004" pitchFamily="2" charset="0"/>
              </a:defRPr>
            </a:lvl1pPr>
            <a:lvl2pPr marL="457200" indent="0">
              <a:buNone/>
              <a:defRPr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Call to Action</a:t>
            </a:r>
          </a:p>
        </p:txBody>
      </p:sp>
      <p:sp>
        <p:nvSpPr>
          <p:cNvPr id="6" name="Text Placeholder 25">
            <a:extLst>
              <a:ext uri="{FF2B5EF4-FFF2-40B4-BE49-F238E27FC236}">
                <a16:creationId xmlns:a16="http://schemas.microsoft.com/office/drawing/2014/main" id="{F7E7986D-C438-AB1D-BA7B-6EC7AEDF90B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769166" y="5993296"/>
            <a:ext cx="3671857" cy="404955"/>
          </a:xfrm>
        </p:spPr>
        <p:txBody>
          <a:bodyPr>
            <a:noAutofit/>
          </a:bodyPr>
          <a:lstStyle>
            <a:lvl1pPr marL="0" indent="0">
              <a:buNone/>
              <a:defRPr sz="2000" i="1">
                <a:solidFill>
                  <a:srgbClr val="003C71"/>
                </a:solidFill>
                <a:latin typeface="Minion Pro" panose="02040503050306020203" pitchFamily="18" charset="0"/>
              </a:defRPr>
            </a:lvl1pPr>
            <a:lvl2pPr marL="457200" indent="0">
              <a:buNone/>
              <a:defRPr sz="1800" i="1">
                <a:solidFill>
                  <a:schemeClr val="bg1"/>
                </a:solidFill>
                <a:latin typeface="Minion Pro" panose="02040503050306020203" pitchFamily="18" charset="0"/>
              </a:defRPr>
            </a:lvl2pPr>
            <a:lvl3pPr marL="914400" indent="0">
              <a:buNone/>
              <a:defRPr sz="1600" i="1">
                <a:solidFill>
                  <a:schemeClr val="bg1"/>
                </a:solidFill>
                <a:latin typeface="Minion Pro" panose="02040503050306020203" pitchFamily="18" charset="0"/>
              </a:defRPr>
            </a:lvl3pPr>
            <a:lvl4pPr marL="1371600" indent="0">
              <a:buNone/>
              <a:defRPr sz="1400" i="1">
                <a:solidFill>
                  <a:schemeClr val="bg1"/>
                </a:solidFill>
                <a:latin typeface="Minion Pro" panose="02040503050306020203" pitchFamily="18" charset="0"/>
              </a:defRPr>
            </a:lvl4pPr>
            <a:lvl5pPr marL="1828800" indent="0">
              <a:buNone/>
              <a:defRPr sz="1400" i="1">
                <a:solidFill>
                  <a:schemeClr val="bg1"/>
                </a:solidFill>
                <a:latin typeface="Minion Pro" panose="02040503050306020203" pitchFamily="18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090501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d Pla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A red and white logo&#10;&#10;Description automatically generated">
            <a:extLst>
              <a:ext uri="{FF2B5EF4-FFF2-40B4-BE49-F238E27FC236}">
                <a16:creationId xmlns:a16="http://schemas.microsoft.com/office/drawing/2014/main" id="{88027702-B731-6B8B-7460-BA23DC096871}"/>
              </a:ext>
            </a:extLst>
          </p:cNvPr>
          <p:cNvPicPr>
            <a:picLocks noGrp="1" noRot="1" noMove="1" noResize="1" noEditPoints="1" noAdjustHandles="1" noChangeArrowheads="1" noChangeShapeType="1" noCrop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29626" y="-41556"/>
            <a:ext cx="12251252" cy="6941112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CD0F0F9E-A990-511E-49F4-6A21FF7DA67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83034" y="965703"/>
            <a:ext cx="5554469" cy="1976147"/>
          </a:xfrm>
        </p:spPr>
        <p:txBody>
          <a:bodyPr anchor="b"/>
          <a:lstStyle>
            <a:lvl1pPr algn="l">
              <a:defRPr sz="6000"/>
            </a:lvl1pPr>
          </a:lstStyle>
          <a:p>
            <a:r>
              <a:rPr lang="en-US" dirty="0"/>
              <a:t>Headline</a:t>
            </a:r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FC8C28CD-6022-5622-D72E-2E6ABF94AE6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83034" y="2951258"/>
            <a:ext cx="5554469" cy="2159061"/>
          </a:xfrm>
        </p:spPr>
        <p:txBody>
          <a:bodyPr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Body Copy</a:t>
            </a:r>
          </a:p>
        </p:txBody>
      </p:sp>
      <p:sp>
        <p:nvSpPr>
          <p:cNvPr id="10" name="Text Placeholder 23">
            <a:extLst>
              <a:ext uri="{FF2B5EF4-FFF2-40B4-BE49-F238E27FC236}">
                <a16:creationId xmlns:a16="http://schemas.microsoft.com/office/drawing/2014/main" id="{381F622E-1D6C-B985-282B-67CAF6838F7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967948" y="5553436"/>
            <a:ext cx="5871508" cy="317777"/>
          </a:xfrm>
        </p:spPr>
        <p:txBody>
          <a:bodyPr>
            <a:noAutofit/>
          </a:bodyPr>
          <a:lstStyle>
            <a:lvl1pPr marL="0" indent="0">
              <a:buNone/>
              <a:defRPr sz="2000" b="1" i="0">
                <a:solidFill>
                  <a:srgbClr val="C2011B"/>
                </a:solidFill>
                <a:latin typeface="Inter" panose="02000503000000020004" pitchFamily="2" charset="0"/>
                <a:ea typeface="Inter" panose="02000503000000020004" pitchFamily="2" charset="0"/>
              </a:defRPr>
            </a:lvl1pPr>
            <a:lvl2pPr marL="457200" indent="0">
              <a:buNone/>
              <a:defRPr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Call to Action</a:t>
            </a:r>
          </a:p>
        </p:txBody>
      </p:sp>
      <p:sp>
        <p:nvSpPr>
          <p:cNvPr id="11" name="Text Placeholder 25">
            <a:extLst>
              <a:ext uri="{FF2B5EF4-FFF2-40B4-BE49-F238E27FC236}">
                <a16:creationId xmlns:a16="http://schemas.microsoft.com/office/drawing/2014/main" id="{82BBAE01-4350-FE37-DF7F-ED98C023108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958009" y="5930020"/>
            <a:ext cx="5871508" cy="404955"/>
          </a:xfrm>
        </p:spPr>
        <p:txBody>
          <a:bodyPr>
            <a:noAutofit/>
          </a:bodyPr>
          <a:lstStyle>
            <a:lvl1pPr marL="0" indent="0">
              <a:buNone/>
              <a:defRPr sz="2000" i="1">
                <a:solidFill>
                  <a:srgbClr val="003C71"/>
                </a:solidFill>
                <a:latin typeface="Inter" panose="02000503000000020004" pitchFamily="2" charset="0"/>
                <a:ea typeface="Inter" panose="02000503000000020004" pitchFamily="2" charset="0"/>
              </a:defRPr>
            </a:lvl1pPr>
            <a:lvl2pPr marL="457200" indent="0">
              <a:buNone/>
              <a:defRPr sz="1800" i="1">
                <a:solidFill>
                  <a:schemeClr val="bg1"/>
                </a:solidFill>
                <a:latin typeface="Minion Pro" panose="02040503050306020203" pitchFamily="18" charset="0"/>
              </a:defRPr>
            </a:lvl2pPr>
            <a:lvl3pPr marL="914400" indent="0">
              <a:buNone/>
              <a:defRPr sz="1600" i="1">
                <a:solidFill>
                  <a:schemeClr val="bg1"/>
                </a:solidFill>
                <a:latin typeface="Minion Pro" panose="02040503050306020203" pitchFamily="18" charset="0"/>
              </a:defRPr>
            </a:lvl3pPr>
            <a:lvl4pPr marL="1371600" indent="0">
              <a:buNone/>
              <a:defRPr sz="1400" i="1">
                <a:solidFill>
                  <a:schemeClr val="bg1"/>
                </a:solidFill>
                <a:latin typeface="Minion Pro" panose="02040503050306020203" pitchFamily="18" charset="0"/>
              </a:defRPr>
            </a:lvl4pPr>
            <a:lvl5pPr marL="1828800" indent="0">
              <a:buNone/>
              <a:defRPr sz="1400" i="1">
                <a:solidFill>
                  <a:schemeClr val="bg1"/>
                </a:solidFill>
                <a:latin typeface="Minion Pro" panose="02040503050306020203" pitchFamily="18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2" name="Picture Placeholder 21">
            <a:extLst>
              <a:ext uri="{FF2B5EF4-FFF2-40B4-BE49-F238E27FC236}">
                <a16:creationId xmlns:a16="http://schemas.microsoft.com/office/drawing/2014/main" id="{A48818DE-5516-4E58-02FD-5EF5866B1726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383035" y="5271363"/>
            <a:ext cx="1296678" cy="1296678"/>
          </a:xfrm>
        </p:spPr>
        <p:txBody>
          <a:bodyPr>
            <a:normAutofit/>
          </a:bodyPr>
          <a:lstStyle>
            <a:lvl1pPr marL="0" indent="0">
              <a:buNone/>
              <a:defRPr sz="1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QR Code</a:t>
            </a:r>
          </a:p>
        </p:txBody>
      </p:sp>
      <p:sp>
        <p:nvSpPr>
          <p:cNvPr id="13" name="Text Placeholder 19">
            <a:extLst>
              <a:ext uri="{FF2B5EF4-FFF2-40B4-BE49-F238E27FC236}">
                <a16:creationId xmlns:a16="http://schemas.microsoft.com/office/drawing/2014/main" id="{97C15FAD-C32F-A198-B660-91055E536DA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83035" y="278237"/>
            <a:ext cx="7456421" cy="317776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Department or Office Name</a:t>
            </a:r>
          </a:p>
        </p:txBody>
      </p:sp>
    </p:spTree>
    <p:extLst>
      <p:ext uri="{BB962C8B-B14F-4D97-AF65-F5344CB8AC3E}">
        <p14:creationId xmlns:p14="http://schemas.microsoft.com/office/powerpoint/2010/main" val="41459435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ue Pla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logo on a blue and white background&#10;&#10;Description automatically generated">
            <a:extLst>
              <a:ext uri="{FF2B5EF4-FFF2-40B4-BE49-F238E27FC236}">
                <a16:creationId xmlns:a16="http://schemas.microsoft.com/office/drawing/2014/main" id="{70C2293B-7523-D595-49C7-11C03933DBBE}"/>
              </a:ext>
            </a:extLst>
          </p:cNvPr>
          <p:cNvPicPr>
            <a:picLocks noGrp="1" noRot="1" noMove="1" noResize="1" noEditPoints="1" noAdjustHandles="1" noChangeArrowheads="1" noChangeShapeType="1" noCrop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-38056"/>
            <a:ext cx="12238895" cy="6934111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CD0F0F9E-A990-511E-49F4-6A21FF7DA67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83034" y="1035276"/>
            <a:ext cx="5554469" cy="1976147"/>
          </a:xfrm>
        </p:spPr>
        <p:txBody>
          <a:bodyPr anchor="b"/>
          <a:lstStyle>
            <a:lvl1pPr algn="l">
              <a:defRPr sz="6000"/>
            </a:lvl1pPr>
          </a:lstStyle>
          <a:p>
            <a:r>
              <a:rPr lang="en-US" dirty="0"/>
              <a:t>Headline</a:t>
            </a:r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FC8C28CD-6022-5622-D72E-2E6ABF94AE6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83034" y="3020831"/>
            <a:ext cx="5554469" cy="2159061"/>
          </a:xfrm>
        </p:spPr>
        <p:txBody>
          <a:bodyPr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Body Copy</a:t>
            </a:r>
          </a:p>
        </p:txBody>
      </p:sp>
      <p:sp>
        <p:nvSpPr>
          <p:cNvPr id="13" name="Text Placeholder 19">
            <a:extLst>
              <a:ext uri="{FF2B5EF4-FFF2-40B4-BE49-F238E27FC236}">
                <a16:creationId xmlns:a16="http://schemas.microsoft.com/office/drawing/2014/main" id="{97C15FAD-C32F-A198-B660-91055E536DA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83035" y="278237"/>
            <a:ext cx="7456421" cy="317776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Department or Office Name</a:t>
            </a:r>
          </a:p>
        </p:txBody>
      </p:sp>
      <p:sp>
        <p:nvSpPr>
          <p:cNvPr id="3" name="Text Placeholder 23">
            <a:extLst>
              <a:ext uri="{FF2B5EF4-FFF2-40B4-BE49-F238E27FC236}">
                <a16:creationId xmlns:a16="http://schemas.microsoft.com/office/drawing/2014/main" id="{C3E5AD86-7B9E-5616-F67F-345D987801D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967948" y="5553436"/>
            <a:ext cx="5871508" cy="317777"/>
          </a:xfrm>
        </p:spPr>
        <p:txBody>
          <a:bodyPr>
            <a:noAutofit/>
          </a:bodyPr>
          <a:lstStyle>
            <a:lvl1pPr marL="0" indent="0">
              <a:buNone/>
              <a:defRPr sz="2000" b="1" i="0">
                <a:solidFill>
                  <a:srgbClr val="C2011B"/>
                </a:solidFill>
                <a:latin typeface="Inter" panose="02000503000000020004" pitchFamily="2" charset="0"/>
                <a:ea typeface="Inter" panose="02000503000000020004" pitchFamily="2" charset="0"/>
              </a:defRPr>
            </a:lvl1pPr>
            <a:lvl2pPr marL="457200" indent="0">
              <a:buNone/>
              <a:defRPr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Call to Action</a:t>
            </a:r>
          </a:p>
        </p:txBody>
      </p:sp>
      <p:sp>
        <p:nvSpPr>
          <p:cNvPr id="4" name="Text Placeholder 25">
            <a:extLst>
              <a:ext uri="{FF2B5EF4-FFF2-40B4-BE49-F238E27FC236}">
                <a16:creationId xmlns:a16="http://schemas.microsoft.com/office/drawing/2014/main" id="{A55A572F-B592-7306-9FEF-E9561AE2BAD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958009" y="5930020"/>
            <a:ext cx="5871508" cy="404955"/>
          </a:xfrm>
        </p:spPr>
        <p:txBody>
          <a:bodyPr>
            <a:noAutofit/>
          </a:bodyPr>
          <a:lstStyle>
            <a:lvl1pPr marL="0" indent="0">
              <a:buNone/>
              <a:defRPr sz="2000" i="1">
                <a:solidFill>
                  <a:srgbClr val="003C71"/>
                </a:solidFill>
                <a:latin typeface="Inter" panose="02000503000000020004" pitchFamily="2" charset="0"/>
                <a:ea typeface="Inter" panose="02000503000000020004" pitchFamily="2" charset="0"/>
              </a:defRPr>
            </a:lvl1pPr>
            <a:lvl2pPr marL="457200" indent="0">
              <a:buNone/>
              <a:defRPr sz="1800" i="1">
                <a:solidFill>
                  <a:schemeClr val="bg1"/>
                </a:solidFill>
                <a:latin typeface="Minion Pro" panose="02040503050306020203" pitchFamily="18" charset="0"/>
              </a:defRPr>
            </a:lvl2pPr>
            <a:lvl3pPr marL="914400" indent="0">
              <a:buNone/>
              <a:defRPr sz="1600" i="1">
                <a:solidFill>
                  <a:schemeClr val="bg1"/>
                </a:solidFill>
                <a:latin typeface="Minion Pro" panose="02040503050306020203" pitchFamily="18" charset="0"/>
              </a:defRPr>
            </a:lvl3pPr>
            <a:lvl4pPr marL="1371600" indent="0">
              <a:buNone/>
              <a:defRPr sz="1400" i="1">
                <a:solidFill>
                  <a:schemeClr val="bg1"/>
                </a:solidFill>
                <a:latin typeface="Minion Pro" panose="02040503050306020203" pitchFamily="18" charset="0"/>
              </a:defRPr>
            </a:lvl4pPr>
            <a:lvl5pPr marL="1828800" indent="0">
              <a:buNone/>
              <a:defRPr sz="1400" i="1">
                <a:solidFill>
                  <a:schemeClr val="bg1"/>
                </a:solidFill>
                <a:latin typeface="Minion Pro" panose="02040503050306020203" pitchFamily="18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Picture Placeholder 21">
            <a:extLst>
              <a:ext uri="{FF2B5EF4-FFF2-40B4-BE49-F238E27FC236}">
                <a16:creationId xmlns:a16="http://schemas.microsoft.com/office/drawing/2014/main" id="{7A125B1D-14DB-A160-79FD-9BC757F1F0A1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383035" y="5271363"/>
            <a:ext cx="1296678" cy="1296678"/>
          </a:xfrm>
        </p:spPr>
        <p:txBody>
          <a:bodyPr>
            <a:normAutofit/>
          </a:bodyPr>
          <a:lstStyle>
            <a:lvl1pPr marL="0" indent="0">
              <a:buNone/>
              <a:defRPr sz="1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QR Code</a:t>
            </a:r>
          </a:p>
        </p:txBody>
      </p:sp>
    </p:spTree>
    <p:extLst>
      <p:ext uri="{BB962C8B-B14F-4D97-AF65-F5344CB8AC3E}">
        <p14:creationId xmlns:p14="http://schemas.microsoft.com/office/powerpoint/2010/main" val="9006793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y Pla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close-up of a logo&#10;&#10;Description automatically generated">
            <a:extLst>
              <a:ext uri="{FF2B5EF4-FFF2-40B4-BE49-F238E27FC236}">
                <a16:creationId xmlns:a16="http://schemas.microsoft.com/office/drawing/2014/main" id="{5982CA72-96DD-FE5F-3D7D-AA79156E5CD5}"/>
              </a:ext>
            </a:extLst>
          </p:cNvPr>
          <p:cNvPicPr>
            <a:picLocks noGrp="1" noRot="1" noMove="1" noResize="1" noEditPoints="1" noAdjustHandles="1" noChangeArrowheads="1" noChangeShapeType="1" noCrop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51487" y="-53942"/>
            <a:ext cx="12294973" cy="6965883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CD0F0F9E-A990-511E-49F4-6A21FF7DA67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83034" y="1035276"/>
            <a:ext cx="5554469" cy="1976147"/>
          </a:xfrm>
        </p:spPr>
        <p:txBody>
          <a:bodyPr anchor="b"/>
          <a:lstStyle>
            <a:lvl1pPr algn="l">
              <a:defRPr sz="6000"/>
            </a:lvl1pPr>
          </a:lstStyle>
          <a:p>
            <a:r>
              <a:rPr lang="en-US" dirty="0"/>
              <a:t>Headline</a:t>
            </a:r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FC8C28CD-6022-5622-D72E-2E6ABF94AE6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83034" y="3020831"/>
            <a:ext cx="5554469" cy="2159061"/>
          </a:xfrm>
        </p:spPr>
        <p:txBody>
          <a:bodyPr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Body Copy</a:t>
            </a:r>
          </a:p>
        </p:txBody>
      </p:sp>
      <p:sp>
        <p:nvSpPr>
          <p:cNvPr id="13" name="Text Placeholder 19">
            <a:extLst>
              <a:ext uri="{FF2B5EF4-FFF2-40B4-BE49-F238E27FC236}">
                <a16:creationId xmlns:a16="http://schemas.microsoft.com/office/drawing/2014/main" id="{97C15FAD-C32F-A198-B660-91055E536DA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83035" y="278237"/>
            <a:ext cx="7456421" cy="317776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Department or Office Name</a:t>
            </a:r>
          </a:p>
        </p:txBody>
      </p:sp>
      <p:sp>
        <p:nvSpPr>
          <p:cNvPr id="3" name="Text Placeholder 23">
            <a:extLst>
              <a:ext uri="{FF2B5EF4-FFF2-40B4-BE49-F238E27FC236}">
                <a16:creationId xmlns:a16="http://schemas.microsoft.com/office/drawing/2014/main" id="{21FE012B-1A18-11ED-74A4-5FF83315015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967948" y="5553436"/>
            <a:ext cx="5871508" cy="317777"/>
          </a:xfrm>
        </p:spPr>
        <p:txBody>
          <a:bodyPr>
            <a:noAutofit/>
          </a:bodyPr>
          <a:lstStyle>
            <a:lvl1pPr marL="0" indent="0">
              <a:buNone/>
              <a:defRPr sz="2000" b="1" i="0">
                <a:solidFill>
                  <a:srgbClr val="C2011B"/>
                </a:solidFill>
                <a:latin typeface="Inter" panose="02000503000000020004" pitchFamily="2" charset="0"/>
                <a:ea typeface="Inter" panose="02000503000000020004" pitchFamily="2" charset="0"/>
              </a:defRPr>
            </a:lvl1pPr>
            <a:lvl2pPr marL="457200" indent="0">
              <a:buNone/>
              <a:defRPr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Call to Action</a:t>
            </a:r>
          </a:p>
        </p:txBody>
      </p:sp>
      <p:sp>
        <p:nvSpPr>
          <p:cNvPr id="4" name="Text Placeholder 25">
            <a:extLst>
              <a:ext uri="{FF2B5EF4-FFF2-40B4-BE49-F238E27FC236}">
                <a16:creationId xmlns:a16="http://schemas.microsoft.com/office/drawing/2014/main" id="{6BE3739E-1860-1FD5-9199-5BCD262A724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958009" y="5930020"/>
            <a:ext cx="5871508" cy="404955"/>
          </a:xfrm>
        </p:spPr>
        <p:txBody>
          <a:bodyPr>
            <a:noAutofit/>
          </a:bodyPr>
          <a:lstStyle>
            <a:lvl1pPr marL="0" indent="0">
              <a:buNone/>
              <a:defRPr sz="2000" i="1">
                <a:solidFill>
                  <a:srgbClr val="003C71"/>
                </a:solidFill>
                <a:latin typeface="Inter" panose="02000503000000020004" pitchFamily="2" charset="0"/>
                <a:ea typeface="Inter" panose="02000503000000020004" pitchFamily="2" charset="0"/>
              </a:defRPr>
            </a:lvl1pPr>
            <a:lvl2pPr marL="457200" indent="0">
              <a:buNone/>
              <a:defRPr sz="1800" i="1">
                <a:solidFill>
                  <a:schemeClr val="bg1"/>
                </a:solidFill>
                <a:latin typeface="Minion Pro" panose="02040503050306020203" pitchFamily="18" charset="0"/>
              </a:defRPr>
            </a:lvl2pPr>
            <a:lvl3pPr marL="914400" indent="0">
              <a:buNone/>
              <a:defRPr sz="1600" i="1">
                <a:solidFill>
                  <a:schemeClr val="bg1"/>
                </a:solidFill>
                <a:latin typeface="Minion Pro" panose="02040503050306020203" pitchFamily="18" charset="0"/>
              </a:defRPr>
            </a:lvl3pPr>
            <a:lvl4pPr marL="1371600" indent="0">
              <a:buNone/>
              <a:defRPr sz="1400" i="1">
                <a:solidFill>
                  <a:schemeClr val="bg1"/>
                </a:solidFill>
                <a:latin typeface="Minion Pro" panose="02040503050306020203" pitchFamily="18" charset="0"/>
              </a:defRPr>
            </a:lvl4pPr>
            <a:lvl5pPr marL="1828800" indent="0">
              <a:buNone/>
              <a:defRPr sz="1400" i="1">
                <a:solidFill>
                  <a:schemeClr val="bg1"/>
                </a:solidFill>
                <a:latin typeface="Minion Pro" panose="02040503050306020203" pitchFamily="18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Picture Placeholder 21">
            <a:extLst>
              <a:ext uri="{FF2B5EF4-FFF2-40B4-BE49-F238E27FC236}">
                <a16:creationId xmlns:a16="http://schemas.microsoft.com/office/drawing/2014/main" id="{47D66AD1-6184-8833-15D5-F14F8FC5812B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383035" y="5271363"/>
            <a:ext cx="1296678" cy="1296678"/>
          </a:xfrm>
        </p:spPr>
        <p:txBody>
          <a:bodyPr>
            <a:normAutofit/>
          </a:bodyPr>
          <a:lstStyle>
            <a:lvl1pPr marL="0" indent="0">
              <a:buNone/>
              <a:defRPr sz="1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QR Code</a:t>
            </a:r>
          </a:p>
        </p:txBody>
      </p:sp>
    </p:spTree>
    <p:extLst>
      <p:ext uri="{BB962C8B-B14F-4D97-AF65-F5344CB8AC3E}">
        <p14:creationId xmlns:p14="http://schemas.microsoft.com/office/powerpoint/2010/main" val="29697713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6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.xml"/><Relationship Id="rId3" Type="http://schemas.openxmlformats.org/officeDocument/2006/relationships/slideLayout" Target="../slideLayouts/slideLayout9.xml"/><Relationship Id="rId7" Type="http://schemas.openxmlformats.org/officeDocument/2006/relationships/slideLayout" Target="../slideLayouts/slideLayout13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6" Type="http://schemas.openxmlformats.org/officeDocument/2006/relationships/slideLayout" Target="../slideLayouts/slideLayout12.xml"/><Relationship Id="rId5" Type="http://schemas.openxmlformats.org/officeDocument/2006/relationships/slideLayout" Target="../slideLayouts/slideLayout11.xml"/><Relationship Id="rId10" Type="http://schemas.openxmlformats.org/officeDocument/2006/relationships/theme" Target="../theme/theme3.xml"/><Relationship Id="rId4" Type="http://schemas.openxmlformats.org/officeDocument/2006/relationships/slideLayout" Target="../slideLayouts/slideLayout10.xml"/><Relationship Id="rId9" Type="http://schemas.openxmlformats.org/officeDocument/2006/relationships/slideLayout" Target="../slideLayouts/slideLayout1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3984260-69B4-8EB2-5C30-01C1040855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31EA798-371E-5064-59FF-2F8127F2238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5930348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B350349-D732-B319-E823-7191A3FDE23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  <a:latin typeface="Inter" panose="02000503000000020004" pitchFamily="2" charset="0"/>
                <a:ea typeface="Inter" panose="02000503000000020004" pitchFamily="2" charset="0"/>
              </a:defRPr>
            </a:lvl1pPr>
          </a:lstStyle>
          <a:p>
            <a:fld id="{4BAD2A0F-ADD1-AE4A-A0E8-5965B54F0425}" type="datetimeFigureOut">
              <a:rPr lang="en-US" smtClean="0"/>
              <a:pPr/>
              <a:t>3/10/25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F4EC2D8-459E-16BD-D9BA-4867471CC91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  <a:latin typeface="Inter" panose="02000503000000020004" pitchFamily="2" charset="0"/>
                <a:ea typeface="Inter" panose="02000503000000020004" pitchFamily="2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5B931AD-BF69-E779-4BA3-38C54B57D48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  <a:latin typeface="Inter" panose="02000503000000020004" pitchFamily="2" charset="0"/>
                <a:ea typeface="Inter" panose="02000503000000020004" pitchFamily="2" charset="0"/>
              </a:defRPr>
            </a:lvl1pPr>
          </a:lstStyle>
          <a:p>
            <a:fld id="{964B028A-016C-0941-98BC-FD7812232C9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48839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bg1"/>
          </a:solidFill>
          <a:latin typeface="Minion Pro" panose="02040503050306020203" pitchFamily="18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bg1"/>
          </a:solidFill>
          <a:latin typeface="Inter" panose="02000503000000020004" pitchFamily="2" charset="0"/>
          <a:ea typeface="Inter" panose="02000503000000020004" pitchFamily="2" charset="0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Inter" panose="02000503000000020004" pitchFamily="2" charset="0"/>
          <a:ea typeface="Inter" panose="02000503000000020004" pitchFamily="2" charset="0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Inter" panose="02000503000000020004" pitchFamily="2" charset="0"/>
          <a:ea typeface="Inter" panose="02000503000000020004" pitchFamily="2" charset="0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Inter" panose="02000503000000020004" pitchFamily="2" charset="0"/>
          <a:ea typeface="Inter" panose="02000503000000020004" pitchFamily="2" charset="0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Inter" panose="02000503000000020004" pitchFamily="2" charset="0"/>
          <a:ea typeface="Inter" panose="02000503000000020004" pitchFamily="2" charset="0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0CED840-D195-DF39-1049-1CEC6539A5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733E8E7-6905-ABC5-9D1D-82A1D30BA3B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BCB67D8-0F88-0813-0E2F-22BE5288081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  <a:latin typeface="Inter" panose="02000503000000020004" pitchFamily="2" charset="0"/>
                <a:ea typeface="Inter" panose="02000503000000020004" pitchFamily="2" charset="0"/>
              </a:defRPr>
            </a:lvl1pPr>
          </a:lstStyle>
          <a:p>
            <a:fld id="{5476C5A5-7576-9C4B-B831-99827E8F691E}" type="datetimeFigureOut">
              <a:rPr lang="en-US" smtClean="0"/>
              <a:pPr/>
              <a:t>3/10/25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7CA56EB-B90D-073D-D6CF-425ACA34D01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  <a:latin typeface="Inter" panose="02000503000000020004" pitchFamily="2" charset="0"/>
                <a:ea typeface="Inter" panose="02000503000000020004" pitchFamily="2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5118F05-7AE1-9F60-61FF-078E5088F4C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  <a:latin typeface="Inter" panose="02000503000000020004" pitchFamily="2" charset="0"/>
                <a:ea typeface="Inter" panose="02000503000000020004" pitchFamily="2" charset="0"/>
              </a:defRPr>
            </a:lvl1pPr>
          </a:lstStyle>
          <a:p>
            <a:fld id="{B90D479D-C88A-9A40-A9AA-7A62930BC4E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38746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4" r:id="rId3"/>
    <p:sldLayoutId id="2147483655" r:id="rId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rgbClr val="C2011B"/>
          </a:solidFill>
          <a:latin typeface="Oswald Medium" pitchFamily="2" charset="77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rgbClr val="003C71"/>
          </a:solidFill>
          <a:latin typeface="Inter" panose="02000503000000020004" pitchFamily="2" charset="0"/>
          <a:ea typeface="Inter" panose="02000503000000020004" pitchFamily="2" charset="0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bg1">
              <a:lumMod val="50000"/>
            </a:schemeClr>
          </a:solidFill>
          <a:latin typeface="Inter" panose="02000503000000020004" pitchFamily="2" charset="0"/>
          <a:ea typeface="Inter" panose="02000503000000020004" pitchFamily="2" charset="0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1">
              <a:lumMod val="50000"/>
            </a:schemeClr>
          </a:solidFill>
          <a:latin typeface="Inter" panose="02000503000000020004" pitchFamily="2" charset="0"/>
          <a:ea typeface="Inter" panose="02000503000000020004" pitchFamily="2" charset="0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>
              <a:lumMod val="50000"/>
            </a:schemeClr>
          </a:solidFill>
          <a:latin typeface="Inter" panose="02000503000000020004" pitchFamily="2" charset="0"/>
          <a:ea typeface="Inter" panose="02000503000000020004" pitchFamily="2" charset="0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>
              <a:lumMod val="50000"/>
            </a:schemeClr>
          </a:solidFill>
          <a:latin typeface="Inter" panose="02000503000000020004" pitchFamily="2" charset="0"/>
          <a:ea typeface="Inter" panose="02000503000000020004" pitchFamily="2" charset="0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213BA6B-F512-D0F5-C1D0-39E405191C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26D6E66-BB51-AE2F-F728-26FDE143A5B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016F382-CF90-8DE5-D897-3D1057CB4CA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  <a:latin typeface="Inter" panose="02000503000000020004" pitchFamily="2" charset="0"/>
                <a:ea typeface="Inter" panose="02000503000000020004" pitchFamily="2" charset="0"/>
              </a:defRPr>
            </a:lvl1pPr>
          </a:lstStyle>
          <a:p>
            <a:fld id="{CD219C9B-A4F4-E343-9EEC-6D41C9F88A2B}" type="datetimeFigureOut">
              <a:rPr lang="en-US" smtClean="0"/>
              <a:pPr/>
              <a:t>3/10/25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516D61D-3568-F461-1437-11FC2A5CC4D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  <a:latin typeface="Inter" panose="02000503000000020004" pitchFamily="2" charset="0"/>
                <a:ea typeface="Inter" panose="02000503000000020004" pitchFamily="2" charset="0"/>
              </a:defRPr>
            </a:lvl1pPr>
          </a:lstStyle>
          <a:p>
            <a:r>
              <a:rPr lang="en-US" dirty="0"/>
              <a:t>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7C50516-EBE8-327B-9C58-950DFB7A2D4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  <a:latin typeface="Inter" panose="02000503000000020004" pitchFamily="2" charset="0"/>
                <a:ea typeface="Inter" panose="02000503000000020004" pitchFamily="2" charset="0"/>
              </a:defRPr>
            </a:lvl1pPr>
          </a:lstStyle>
          <a:p>
            <a:fld id="{00918210-14C7-D640-BAEE-125C55C053F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98481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7" r:id="rId1"/>
    <p:sldLayoutId id="2147483658" r:id="rId2"/>
    <p:sldLayoutId id="2147483659" r:id="rId3"/>
    <p:sldLayoutId id="2147483660" r:id="rId4"/>
    <p:sldLayoutId id="2147483661" r:id="rId5"/>
    <p:sldLayoutId id="2147483662" r:id="rId6"/>
    <p:sldLayoutId id="2147483663" r:id="rId7"/>
    <p:sldLayoutId id="2147483664" r:id="rId8"/>
    <p:sldLayoutId id="2147483665" r:id="rId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rgbClr val="C2011B"/>
          </a:solidFill>
          <a:latin typeface="Inter" panose="02000503000000020004" pitchFamily="2" charset="0"/>
          <a:ea typeface="Inter" panose="02000503000000020004" pitchFamily="2" charset="0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2800" kern="1200">
          <a:solidFill>
            <a:srgbClr val="003C71"/>
          </a:solidFill>
          <a:latin typeface="Inter" panose="02000503000000020004" pitchFamily="2" charset="0"/>
          <a:ea typeface="Inter" panose="02000503000000020004" pitchFamily="2" charset="0"/>
          <a:cs typeface="+mn-cs"/>
        </a:defRPr>
      </a:lvl1pPr>
      <a:lvl2pPr marL="4572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2400" kern="1200">
          <a:solidFill>
            <a:schemeClr val="bg1">
              <a:lumMod val="50000"/>
            </a:schemeClr>
          </a:solidFill>
          <a:latin typeface="Inter" panose="02000503000000020004" pitchFamily="2" charset="0"/>
          <a:ea typeface="Inter" panose="02000503000000020004" pitchFamily="2" charset="0"/>
          <a:cs typeface="+mn-cs"/>
        </a:defRPr>
      </a:lvl2pPr>
      <a:lvl3pPr marL="9144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2000" kern="1200">
          <a:solidFill>
            <a:schemeClr val="bg1">
              <a:lumMod val="50000"/>
            </a:schemeClr>
          </a:solidFill>
          <a:latin typeface="Inter" panose="02000503000000020004" pitchFamily="2" charset="0"/>
          <a:ea typeface="Inter" panose="02000503000000020004" pitchFamily="2" charset="0"/>
          <a:cs typeface="+mn-cs"/>
        </a:defRPr>
      </a:lvl3pPr>
      <a:lvl4pPr marL="13716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kern="1200">
          <a:solidFill>
            <a:schemeClr val="bg1">
              <a:lumMod val="50000"/>
            </a:schemeClr>
          </a:solidFill>
          <a:latin typeface="Inter" panose="02000503000000020004" pitchFamily="2" charset="0"/>
          <a:ea typeface="Inter" panose="02000503000000020004" pitchFamily="2" charset="0"/>
          <a:cs typeface="+mn-cs"/>
        </a:defRPr>
      </a:lvl4pPr>
      <a:lvl5pPr marL="18288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kern="1200">
          <a:solidFill>
            <a:schemeClr val="bg1">
              <a:lumMod val="50000"/>
            </a:schemeClr>
          </a:solidFill>
          <a:latin typeface="Inter" panose="02000503000000020004" pitchFamily="2" charset="0"/>
          <a:ea typeface="Inter" panose="02000503000000020004" pitchFamily="2" charset="0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radford.edu/marketing-communication/self-serve-templates.html" TargetMode="External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FCEAADD2-F618-267E-6343-06F7377283A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711194" y="698747"/>
            <a:ext cx="6907782" cy="921887"/>
          </a:xfrm>
        </p:spPr>
        <p:txBody>
          <a:bodyPr/>
          <a:lstStyle/>
          <a:p>
            <a:r>
              <a:rPr lang="en-US" dirty="0"/>
              <a:t>Directions</a:t>
            </a:r>
          </a:p>
        </p:txBody>
      </p:sp>
      <p:sp>
        <p:nvSpPr>
          <p:cNvPr id="10" name="Subtitle 9">
            <a:extLst>
              <a:ext uri="{FF2B5EF4-FFF2-40B4-BE49-F238E27FC236}">
                <a16:creationId xmlns:a16="http://schemas.microsoft.com/office/drawing/2014/main" id="{6C1FB546-08DB-A02A-597D-D155CC893C7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711194" y="1723368"/>
            <a:ext cx="7099806" cy="4746880"/>
          </a:xfrm>
        </p:spPr>
        <p:txBody>
          <a:bodyPr>
            <a:normAutofit lnSpcReduction="10000"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To view the slide options, click the drop down arrow beside “add new slide.”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Text size can be adjusted to accommodate varying amounts of text, and text frames can be moved up or down.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To adhere to best practices, logo lockups should not be added to the slide. The slide frames contain the university logo and each slide template contains a placeholder for department, office, center or division names.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To view all best practices for digital screen slides, visit our website. </a:t>
            </a:r>
            <a:br>
              <a:rPr lang="en-US" dirty="0"/>
            </a:br>
            <a:r>
              <a:rPr lang="en-US" b="0" i="0" u="sng" dirty="0">
                <a:solidFill>
                  <a:srgbClr val="0078D7"/>
                </a:solidFill>
                <a:effectLst/>
                <a:latin typeface="Aptos" panose="020B0004020202020204" pitchFamily="34" charset="0"/>
                <a:hlinkClick r:id="rId2" tooltip="https://www.radford.edu/marketing-communication/self-serve-templates.html"/>
              </a:rPr>
              <a:t>https://www.radford.edu/marketing-communication/self-serve-templates.html</a:t>
            </a:r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3659373"/>
      </p:ext>
    </p:extLst>
  </p:cSld>
  <p:clrMapOvr>
    <a:masterClrMapping/>
  </p:clrMapOvr>
</p:sld>
</file>

<file path=ppt/theme/theme1.xml><?xml version="1.0" encoding="utf-8"?>
<a:theme xmlns:a="http://schemas.openxmlformats.org/drawingml/2006/main" name="Dark Backgrounds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Radford Digital Slides" id="{6716923A-A101-5840-A592-2240EEC1EADF}" vid="{AFFC549B-5CAA-164E-B117-CB9AAFE0D996}"/>
    </a:ext>
  </a:extLst>
</a:theme>
</file>

<file path=ppt/theme/theme2.xml><?xml version="1.0" encoding="utf-8"?>
<a:theme xmlns:a="http://schemas.openxmlformats.org/drawingml/2006/main" name="Light Backgrounds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Radford Digital Slides" id="{6716923A-A101-5840-A592-2240EEC1EADF}" vid="{8046783E-8FBC-374C-9427-75FD163E5F36}"/>
    </a:ext>
  </a:extLst>
</a:theme>
</file>

<file path=ppt/theme/theme3.xml><?xml version="1.0" encoding="utf-8"?>
<a:theme xmlns:a="http://schemas.openxmlformats.org/drawingml/2006/main" name="Text Only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Radford Digital Slides" id="{6716923A-A101-5840-A592-2240EEC1EADF}" vid="{0AB50A28-0EBB-6B41-B988-7225B5EDFB6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Dark Backgrounds</Template>
  <TotalTime>2259</TotalTime>
  <Words>108</Words>
  <Application>Microsoft Macintosh PowerPoint</Application>
  <PresentationFormat>Widescreen</PresentationFormat>
  <Paragraphs>5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</vt:i4>
      </vt:variant>
    </vt:vector>
  </HeadingPairs>
  <TitlesOfParts>
    <vt:vector size="10" baseType="lpstr">
      <vt:lpstr>Aptos</vt:lpstr>
      <vt:lpstr>Inter Medium</vt:lpstr>
      <vt:lpstr>Arial</vt:lpstr>
      <vt:lpstr>Oswald Medium</vt:lpstr>
      <vt:lpstr>Minion Pro</vt:lpstr>
      <vt:lpstr>Inter</vt:lpstr>
      <vt:lpstr>Dark Backgrounds</vt:lpstr>
      <vt:lpstr>Light Backgrounds</vt:lpstr>
      <vt:lpstr>Text Only</vt:lpstr>
      <vt:lpstr>Directions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Kegley, Mary Beth</dc:creator>
  <cp:lastModifiedBy>Kegley, Mary Beth</cp:lastModifiedBy>
  <cp:revision>5</cp:revision>
  <dcterms:created xsi:type="dcterms:W3CDTF">2025-01-08T19:35:43Z</dcterms:created>
  <dcterms:modified xsi:type="dcterms:W3CDTF">2025-03-12T02:45:38Z</dcterms:modified>
</cp:coreProperties>
</file>