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6" r:id="rId4"/>
    <p:sldId id="268" r:id="rId5"/>
    <p:sldId id="269" r:id="rId6"/>
    <p:sldId id="270" r:id="rId7"/>
    <p:sldId id="272" r:id="rId8"/>
    <p:sldId id="273" r:id="rId9"/>
    <p:sldId id="271" r:id="rId10"/>
    <p:sldId id="275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6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FA289FE-F059-4104-958D-0EEEB4D2916C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B12769B-D71F-497D-83E6-5FAD9ABC2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91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A74E56E-C62A-4DD7-9A70-0DE4AF8FA078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7301A43-E374-43C6-943E-111B563B4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1A43-E374-43C6-943E-111B563B4D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72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1A43-E374-43C6-943E-111B563B4D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0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829761"/>
          </a:xfrm>
        </p:spPr>
        <p:txBody>
          <a:bodyPr>
            <a:noAutofit/>
          </a:bodyPr>
          <a:lstStyle/>
          <a:p>
            <a:pPr algn="l"/>
            <a:r>
              <a:rPr lang="en-US" sz="3600" cap="none" dirty="0" smtClean="0"/>
              <a:t>Academic Affairs Committee </a:t>
            </a:r>
            <a:br>
              <a:rPr lang="en-US" sz="3600" cap="none" dirty="0" smtClean="0"/>
            </a:br>
            <a:r>
              <a:rPr lang="en-US" sz="3600" cap="none" dirty="0" smtClean="0"/>
              <a:t>of the Radford University </a:t>
            </a:r>
            <a:br>
              <a:rPr lang="en-US" sz="3600" cap="none" dirty="0" smtClean="0"/>
            </a:br>
            <a:r>
              <a:rPr lang="en-US" sz="3600" cap="none" dirty="0" smtClean="0"/>
              <a:t>Board of Visitors</a:t>
            </a:r>
            <a:endParaRPr lang="en-US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Laura Jacobsen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Faculty Senate President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November 8, 2012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Honors Academy</a:t>
            </a:r>
          </a:p>
          <a:p>
            <a:r>
              <a:rPr lang="en-US" dirty="0" smtClean="0"/>
              <a:t>International Education</a:t>
            </a:r>
          </a:p>
          <a:p>
            <a:r>
              <a:rPr lang="en-US" dirty="0" smtClean="0"/>
              <a:t>Online Course Delivery</a:t>
            </a:r>
          </a:p>
          <a:p>
            <a:r>
              <a:rPr lang="en-US" dirty="0" smtClean="0"/>
              <a:t>Core Curriculum</a:t>
            </a:r>
          </a:p>
          <a:p>
            <a:r>
              <a:rPr lang="en-US" dirty="0" smtClean="0"/>
              <a:t>Extending the Tenure Clock</a:t>
            </a:r>
          </a:p>
          <a:p>
            <a:r>
              <a:rPr lang="en-US" dirty="0" smtClean="0"/>
              <a:t>133% Rule</a:t>
            </a:r>
          </a:p>
          <a:p>
            <a:r>
              <a:rPr lang="en-US" dirty="0"/>
              <a:t>First Amendment </a:t>
            </a:r>
            <a:r>
              <a:rPr lang="en-US" dirty="0" smtClean="0"/>
              <a:t>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7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Honors Academy</a:t>
            </a:r>
          </a:p>
          <a:p>
            <a:r>
              <a:rPr lang="en-US" dirty="0" smtClean="0"/>
              <a:t>International Education</a:t>
            </a:r>
          </a:p>
          <a:p>
            <a:r>
              <a:rPr lang="en-US" dirty="0" smtClean="0"/>
              <a:t>Online Course Delivery</a:t>
            </a:r>
          </a:p>
          <a:p>
            <a:r>
              <a:rPr lang="en-US" dirty="0" smtClean="0"/>
              <a:t>Core Curriculum</a:t>
            </a:r>
          </a:p>
          <a:p>
            <a:r>
              <a:rPr lang="en-US" dirty="0" smtClean="0"/>
              <a:t>Extending the Tenure Clock</a:t>
            </a:r>
          </a:p>
          <a:p>
            <a:r>
              <a:rPr lang="en-US" dirty="0" smtClean="0"/>
              <a:t>133% Rule</a:t>
            </a:r>
          </a:p>
          <a:p>
            <a:r>
              <a:rPr lang="en-US" dirty="0"/>
              <a:t>First Amendment </a:t>
            </a:r>
            <a:r>
              <a:rPr lang="en-US" dirty="0" smtClean="0"/>
              <a:t>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Honors </a:t>
            </a:r>
            <a:r>
              <a:rPr lang="en-US" dirty="0" smtClean="0"/>
              <a:t>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Provost convened a Task Force last year</a:t>
            </a:r>
          </a:p>
          <a:p>
            <a:pPr lvl="1"/>
            <a:r>
              <a:rPr lang="en-US" dirty="0" smtClean="0"/>
              <a:t>Open Forum was held on September 18</a:t>
            </a:r>
          </a:p>
          <a:p>
            <a:pPr lvl="1"/>
            <a:r>
              <a:rPr lang="en-US" dirty="0" smtClean="0"/>
              <a:t>Recommendations from last year’s task force were communicated and also posted online</a:t>
            </a:r>
          </a:p>
          <a:p>
            <a:pPr lvl="1"/>
            <a:r>
              <a:rPr lang="en-US" dirty="0" smtClean="0"/>
              <a:t>Establishing new task force to implement recommendations, such as related to selectivity, retention, expectations, etc.</a:t>
            </a:r>
          </a:p>
          <a:p>
            <a:pPr lvl="1"/>
            <a:r>
              <a:rPr lang="en-US" dirty="0" smtClean="0"/>
              <a:t>Interim period – Aligning admissions with available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9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Provost convened a Task Force last year</a:t>
            </a:r>
          </a:p>
          <a:p>
            <a:r>
              <a:rPr lang="en-US" dirty="0" smtClean="0"/>
              <a:t>Open Forum was held on October 30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Recommendations from last year’s task force were communicated and will be posted online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Discussing next steps, such as considerations for hiring a Director, for bringing more international students to campus, for establishing exchange programs, and for supporting students who have English as a second language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7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Course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275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Faculty Senate created a task force to develop:</a:t>
            </a:r>
          </a:p>
          <a:p>
            <a:r>
              <a:rPr lang="en-US" dirty="0" smtClean="0"/>
              <a:t>Vision for the place of online courses in the curriculum</a:t>
            </a:r>
          </a:p>
          <a:p>
            <a:r>
              <a:rPr lang="en-US" dirty="0" smtClean="0"/>
              <a:t>Method to assist departments considering online options</a:t>
            </a:r>
          </a:p>
          <a:p>
            <a:r>
              <a:rPr lang="en-US" dirty="0" smtClean="0"/>
              <a:t>Plan for providing faculty training</a:t>
            </a:r>
          </a:p>
          <a:p>
            <a:r>
              <a:rPr lang="en-US" dirty="0" smtClean="0"/>
              <a:t>Method of assuring quality course design</a:t>
            </a:r>
          </a:p>
          <a:p>
            <a:r>
              <a:rPr lang="en-US" dirty="0" smtClean="0"/>
              <a:t>Plan for providing technical support</a:t>
            </a:r>
          </a:p>
          <a:p>
            <a:r>
              <a:rPr lang="en-US" dirty="0" smtClean="0"/>
              <a:t>Process of determining online transfer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6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Possibilities for alternative departmental courses to the Core 201/202 courses</a:t>
            </a:r>
          </a:p>
          <a:p>
            <a:r>
              <a:rPr lang="en-US" dirty="0" smtClean="0"/>
              <a:t>Core Director and Core Coordinators have revised learning outcomes and course objectives</a:t>
            </a:r>
          </a:p>
          <a:p>
            <a:r>
              <a:rPr lang="en-US" dirty="0" smtClean="0"/>
              <a:t>Follow-up meetings planned for 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0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Tenure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Faculty Senate committee on Faculty Issues created a draft of a new “family friendly” policy proposal. E.g.,</a:t>
            </a:r>
          </a:p>
          <a:p>
            <a:pPr lvl="1"/>
            <a:r>
              <a:rPr lang="en-US" dirty="0" smtClean="0"/>
              <a:t>Supports faculty parents who care for a newborn child</a:t>
            </a:r>
          </a:p>
          <a:p>
            <a:pPr lvl="1"/>
            <a:r>
              <a:rPr lang="en-US" dirty="0" smtClean="0"/>
              <a:t>Supports faculty who may have a significant impact on their productivity, such as related to a serious personal illness, significant elder-care,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0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133%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Faculty Handbook: “The </a:t>
            </a:r>
            <a:r>
              <a:rPr lang="en-US" dirty="0"/>
              <a:t>maximum earnings for full-time faculty from all Radford University employment, including other Radford University assignments, grants, overloads, and Radford University summer employment, shall not exceed 133% of the faculty member’s base academic year salary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Ex-Governor Gilmore had an executive order related to this restriction</a:t>
            </a:r>
            <a:endParaRPr lang="en-US" dirty="0"/>
          </a:p>
          <a:p>
            <a:r>
              <a:rPr lang="en-US" dirty="0" smtClean="0"/>
              <a:t>Requested feedback from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5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Amendment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Revising the university’s policies regarding free speech on campus</a:t>
            </a:r>
          </a:p>
          <a:p>
            <a:r>
              <a:rPr lang="en-US" dirty="0" smtClean="0"/>
              <a:t>Healthy differences of opinion regarding restrictiveness</a:t>
            </a:r>
          </a:p>
          <a:p>
            <a:r>
              <a:rPr lang="en-US" dirty="0" smtClean="0"/>
              <a:t>UVA, JMU, and W&amp;M recently earned “green light” status by the Foundation for Individual Rights in Education (FIRE), which implies the organization</a:t>
            </a:r>
            <a:r>
              <a:rPr lang="en-US" dirty="0"/>
              <a:t> is not </a:t>
            </a:r>
            <a:r>
              <a:rPr lang="en-US" dirty="0" smtClean="0"/>
              <a:t>aware </a:t>
            </a:r>
            <a:r>
              <a:rPr lang="en-US" dirty="0"/>
              <a:t>of any serious threats to students’ free speech rights in </a:t>
            </a:r>
            <a:r>
              <a:rPr lang="en-US" dirty="0" smtClean="0"/>
              <a:t>campus policies. </a:t>
            </a:r>
          </a:p>
          <a:p>
            <a:r>
              <a:rPr lang="en-US" dirty="0" smtClean="0"/>
              <a:t>RU received a “yellow light” status</a:t>
            </a:r>
          </a:p>
          <a:p>
            <a:r>
              <a:rPr lang="en-US" dirty="0" smtClean="0"/>
              <a:t>FSEC Resolution: A goal </a:t>
            </a:r>
            <a:r>
              <a:rPr lang="en-US" dirty="0"/>
              <a:t>of whatever policy is adopted should be to achieve </a:t>
            </a:r>
            <a:r>
              <a:rPr lang="en-US" dirty="0" smtClean="0"/>
              <a:t>“green light” status</a:t>
            </a:r>
          </a:p>
        </p:txBody>
      </p:sp>
    </p:spTree>
    <p:extLst>
      <p:ext uri="{BB962C8B-B14F-4D97-AF65-F5344CB8AC3E}">
        <p14:creationId xmlns:p14="http://schemas.microsoft.com/office/powerpoint/2010/main" val="26045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2">
      <a:dk1>
        <a:sysClr val="windowText" lastClr="000000"/>
      </a:dk1>
      <a:lt1>
        <a:sysClr val="window" lastClr="FFFFFF"/>
      </a:lt1>
      <a:dk2>
        <a:srgbClr val="464646"/>
      </a:dk2>
      <a:lt2>
        <a:srgbClr val="000000"/>
      </a:lt2>
      <a:accent1>
        <a:srgbClr val="2A4A75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1129</TotalTime>
  <Words>427</Words>
  <Application>Microsoft Office PowerPoint</Application>
  <PresentationFormat>On-screen Show (4:3)</PresentationFormat>
  <Paragraphs>59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Academic Affairs Committee  of the Radford University  Board of Visitors</vt:lpstr>
      <vt:lpstr>Brief Updates</vt:lpstr>
      <vt:lpstr>Honors Academy</vt:lpstr>
      <vt:lpstr>International Education</vt:lpstr>
      <vt:lpstr>Online Course Delivery</vt:lpstr>
      <vt:lpstr>Core Curriculum</vt:lpstr>
      <vt:lpstr>Extending the Tenure Clock</vt:lpstr>
      <vt:lpstr>133% Rule</vt:lpstr>
      <vt:lpstr>First Amendment Rights</vt:lpstr>
      <vt:lpstr>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Committee</dc:title>
  <dc:creator>Laura</dc:creator>
  <cp:lastModifiedBy>Radford University</cp:lastModifiedBy>
  <cp:revision>34</cp:revision>
  <cp:lastPrinted>2012-11-08T12:57:52Z</cp:lastPrinted>
  <dcterms:created xsi:type="dcterms:W3CDTF">2012-11-07T01:45:53Z</dcterms:created>
  <dcterms:modified xsi:type="dcterms:W3CDTF">2012-11-28T18:06:29Z</dcterms:modified>
</cp:coreProperties>
</file>