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76" r:id="rId3"/>
    <p:sldId id="277" r:id="rId4"/>
    <p:sldId id="278" r:id="rId5"/>
    <p:sldId id="271" r:id="rId6"/>
    <p:sldId id="268" r:id="rId7"/>
    <p:sldId id="272" r:id="rId8"/>
    <p:sldId id="273" r:id="rId9"/>
    <p:sldId id="274" r:id="rId10"/>
    <p:sldId id="27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9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7302B-E15A-4218-8D55-6DD1C45D5B50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649B4-93FE-45F4-9814-D38C1F2E2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3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to cover appointment style.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CAD9C-44FE-44F4-BD22-C40AF4A04A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4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6B45-3832-463D-8A1A-E271109F0901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9442-0889-4872-A00E-53E372AC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6B45-3832-463D-8A1A-E271109F0901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9442-0889-4872-A00E-53E372AC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6B45-3832-463D-8A1A-E271109F0901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9442-0889-4872-A00E-53E372AC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41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0" y="1468096"/>
            <a:ext cx="9144000" cy="857250"/>
          </a:xfrm>
          <a:prstGeom prst="rect">
            <a:avLst/>
          </a:prstGeom>
        </p:spPr>
        <p:txBody>
          <a:bodyPr vert="horz"/>
          <a:lstStyle>
            <a:lvl1pPr>
              <a:defRPr b="1" i="0">
                <a:solidFill>
                  <a:srgbClr val="BC0523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688841"/>
            <a:ext cx="9144000" cy="454659"/>
          </a:xfrm>
          <a:prstGeom prst="rect">
            <a:avLst/>
          </a:prstGeom>
          <a:solidFill>
            <a:srgbClr val="BC0523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7460" y="4736382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537623" y="4736382"/>
            <a:ext cx="1606378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Month &amp; Year</a:t>
            </a:r>
          </a:p>
        </p:txBody>
      </p:sp>
      <p:pic>
        <p:nvPicPr>
          <p:cNvPr id="8" name="Picture 7" descr="RadfordPowerPoint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941" y="2983307"/>
            <a:ext cx="2092407" cy="76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34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7840" y="1082080"/>
            <a:ext cx="818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457200" y="434002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 b="1">
                <a:solidFill>
                  <a:srgbClr val="BC0523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PAGE HEADER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33513"/>
            <a:ext cx="8229600" cy="1525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paragraph text here.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006725"/>
            <a:ext cx="8229600" cy="1270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lvl="0"/>
            <a:endParaRPr lang="en-US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0" y="4688841"/>
            <a:ext cx="9144000" cy="454659"/>
          </a:xfrm>
          <a:prstGeom prst="rect">
            <a:avLst/>
          </a:prstGeom>
          <a:solidFill>
            <a:srgbClr val="BC0523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0" y="4736382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pic>
        <p:nvPicPr>
          <p:cNvPr id="12" name="Picture 11" descr="RadfordHorizontal-logo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743" y="4821051"/>
            <a:ext cx="2403040" cy="1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97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7840" y="1082080"/>
            <a:ext cx="818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457200" y="434002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 b="1">
                <a:solidFill>
                  <a:srgbClr val="BC0523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PAGE HEADER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33513"/>
            <a:ext cx="8229600" cy="1525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paragraph text here.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006725"/>
            <a:ext cx="8229600" cy="1270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lvl="0"/>
            <a:endParaRPr lang="en-US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0" y="4688841"/>
            <a:ext cx="9144000" cy="454659"/>
          </a:xfrm>
          <a:prstGeom prst="rect">
            <a:avLst/>
          </a:prstGeom>
          <a:solidFill>
            <a:srgbClr val="BC0523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0" y="4736382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pic>
        <p:nvPicPr>
          <p:cNvPr id="12" name="Picture 11" descr="RadfordHorizontal-logo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743" y="4821051"/>
            <a:ext cx="2403040" cy="1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60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7840" y="1082080"/>
            <a:ext cx="818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457200" y="434002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 b="1">
                <a:solidFill>
                  <a:srgbClr val="BC0523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PAGE HEADER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33513"/>
            <a:ext cx="8229600" cy="1525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paragraph text here.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006725"/>
            <a:ext cx="8229600" cy="1270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lvl="0"/>
            <a:endParaRPr lang="en-US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0" y="4688841"/>
            <a:ext cx="9144000" cy="454659"/>
          </a:xfrm>
          <a:prstGeom prst="rect">
            <a:avLst/>
          </a:prstGeom>
          <a:solidFill>
            <a:srgbClr val="BC0523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0" y="4736382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pic>
        <p:nvPicPr>
          <p:cNvPr id="12" name="Picture 11" descr="RadfordHorizontal-logo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743" y="4821051"/>
            <a:ext cx="2403040" cy="1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7840" y="1082080"/>
            <a:ext cx="818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457200" y="434002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 b="1">
                <a:solidFill>
                  <a:srgbClr val="BC0523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PAGE HEADER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33513"/>
            <a:ext cx="8229600" cy="1525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paragraph text here.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006725"/>
            <a:ext cx="8229600" cy="1270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lvl="0"/>
            <a:endParaRPr lang="en-US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0" y="4688841"/>
            <a:ext cx="9144000" cy="454659"/>
          </a:xfrm>
          <a:prstGeom prst="rect">
            <a:avLst/>
          </a:prstGeom>
          <a:solidFill>
            <a:srgbClr val="BC0523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0" y="4736382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pic>
        <p:nvPicPr>
          <p:cNvPr id="12" name="Picture 11" descr="RadfordHorizontal-logo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743" y="4821051"/>
            <a:ext cx="2403040" cy="1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6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7840" y="1082080"/>
            <a:ext cx="8188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457200" y="434002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 b="1">
                <a:solidFill>
                  <a:srgbClr val="BC0523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PAGE HEADER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33513"/>
            <a:ext cx="8229600" cy="1525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1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paragraph text here.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006725"/>
            <a:ext cx="8229600" cy="1270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Insert bullet text here.</a:t>
            </a:r>
          </a:p>
          <a:p>
            <a:pPr lvl="0"/>
            <a:endParaRPr lang="en-US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0" y="4688841"/>
            <a:ext cx="9144000" cy="454659"/>
          </a:xfrm>
          <a:prstGeom prst="rect">
            <a:avLst/>
          </a:prstGeom>
          <a:solidFill>
            <a:srgbClr val="BC0523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0" y="4736382"/>
            <a:ext cx="3213444" cy="4356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smtClean="0"/>
              <a:t>(Department/office)</a:t>
            </a:r>
          </a:p>
        </p:txBody>
      </p:sp>
      <p:pic>
        <p:nvPicPr>
          <p:cNvPr id="12" name="Picture 11" descr="RadfordHorizontal-logo-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743" y="4821051"/>
            <a:ext cx="2403040" cy="1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6B45-3832-463D-8A1A-E271109F0901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9442-0889-4872-A00E-53E372AC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6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6B45-3832-463D-8A1A-E271109F0901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9442-0889-4872-A00E-53E372AC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3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6B45-3832-463D-8A1A-E271109F0901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9442-0889-4872-A00E-53E372AC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6B45-3832-463D-8A1A-E271109F0901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9442-0889-4872-A00E-53E372AC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5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6B45-3832-463D-8A1A-E271109F0901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9442-0889-4872-A00E-53E372AC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2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6B45-3832-463D-8A1A-E271109F0901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9442-0889-4872-A00E-53E372AC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2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6B45-3832-463D-8A1A-E271109F0901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9442-0889-4872-A00E-53E372AC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0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6B45-3832-463D-8A1A-E271109F0901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9442-0889-4872-A00E-53E372AC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D6B45-3832-463D-8A1A-E271109F0901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39442-0889-4872-A00E-53E372ACF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0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  <p:sldLayoutId id="2147483671" r:id="rId14"/>
    <p:sldLayoutId id="2147483672" r:id="rId15"/>
    <p:sldLayoutId id="2147483673" r:id="rId16"/>
    <p:sldLayoutId id="2147483674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gilegrad.radford.com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my.radford.edu/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all" dirty="0" smtClean="0"/>
              <a:t>Syncing outlook in Agile advisor </a:t>
            </a:r>
            <a:endParaRPr lang="en-US" cap="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Advising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August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0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Log back in to agile advisor</a:t>
            </a:r>
            <a:endParaRPr lang="en-US" cap="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33512"/>
            <a:ext cx="4251960" cy="3138487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://agilegrad.radford.com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Scroll down to the Calendar Sync box under your calendar.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Click “Sync Now”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Advising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35" y="1504950"/>
            <a:ext cx="4492665" cy="29527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6975980">
            <a:off x="7490384" y="2626054"/>
            <a:ext cx="999650" cy="71054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Log in to agile advisor</a:t>
            </a:r>
            <a:endParaRPr lang="en-US" cap="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33512"/>
            <a:ext cx="4251960" cy="3138487"/>
          </a:xfrm>
        </p:spPr>
        <p:txBody>
          <a:bodyPr/>
          <a:lstStyle/>
          <a:p>
            <a:r>
              <a:rPr lang="en-US" dirty="0" smtClean="0"/>
              <a:t>Sign in through your </a:t>
            </a:r>
            <a:r>
              <a:rPr lang="en-US" dirty="0" err="1" smtClean="0"/>
              <a:t>MyRU</a:t>
            </a:r>
            <a:r>
              <a:rPr lang="en-US" dirty="0" smtClean="0"/>
              <a:t> account: </a:t>
            </a:r>
            <a:r>
              <a:rPr lang="en-US" dirty="0" smtClean="0">
                <a:hlinkClick r:id="rId2"/>
              </a:rPr>
              <a:t>https://my.radford.edu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Click on the “Academics” tab.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Advising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82" y="1501692"/>
            <a:ext cx="4690904" cy="283408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2688647">
            <a:off x="6605519" y="3337092"/>
            <a:ext cx="999650" cy="71054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9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Log in to agile advisor</a:t>
            </a:r>
            <a:endParaRPr lang="en-US" cap="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33512"/>
            <a:ext cx="4251960" cy="3138487"/>
          </a:xfrm>
        </p:spPr>
        <p:txBody>
          <a:bodyPr/>
          <a:lstStyle/>
          <a:p>
            <a:r>
              <a:rPr lang="en-US" dirty="0" smtClean="0"/>
              <a:t>Then, click on “Academic </a:t>
            </a:r>
          </a:p>
          <a:p>
            <a:r>
              <a:rPr lang="en-US" dirty="0" smtClean="0"/>
              <a:t>Advising Appointment.”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Advising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2688647">
            <a:off x="6605519" y="3337092"/>
            <a:ext cx="999650" cy="71054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41" y="1542792"/>
            <a:ext cx="4718385" cy="285069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2688647">
            <a:off x="5226299" y="2849411"/>
            <a:ext cx="999650" cy="71054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Log in to agile advisor</a:t>
            </a:r>
            <a:endParaRPr lang="en-US" cap="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33512"/>
            <a:ext cx="4251960" cy="3138487"/>
          </a:xfrm>
        </p:spPr>
        <p:txBody>
          <a:bodyPr/>
          <a:lstStyle/>
          <a:p>
            <a:r>
              <a:rPr lang="en-US" dirty="0" smtClean="0"/>
              <a:t>Once you’ve logged in (direct from </a:t>
            </a:r>
            <a:r>
              <a:rPr lang="en-US" dirty="0" err="1" smtClean="0"/>
              <a:t>MyRU</a:t>
            </a:r>
            <a:r>
              <a:rPr lang="en-US" dirty="0" smtClean="0"/>
              <a:t> or from the Agile Advisor website), this should be your view.</a:t>
            </a:r>
          </a:p>
          <a:p>
            <a:endParaRPr lang="en-US" dirty="0" smtClean="0"/>
          </a:p>
          <a:p>
            <a:r>
              <a:rPr lang="en-US" dirty="0"/>
              <a:t>Once you’ve logged in, click on your name to open your profile area.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Advising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"/>
          <a:stretch/>
        </p:blipFill>
        <p:spPr>
          <a:xfrm>
            <a:off x="4659281" y="1382077"/>
            <a:ext cx="4484719" cy="318992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6018379" y="1136654"/>
            <a:ext cx="999650" cy="71054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0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Check the outlook settings</a:t>
            </a:r>
            <a:endParaRPr lang="en-US" cap="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33512"/>
            <a:ext cx="4251960" cy="3138487"/>
          </a:xfrm>
        </p:spPr>
        <p:txBody>
          <a:bodyPr/>
          <a:lstStyle/>
          <a:p>
            <a:r>
              <a:rPr lang="en-US" dirty="0" smtClean="0"/>
              <a:t>Then, </a:t>
            </a:r>
            <a:r>
              <a:rPr lang="en-US" dirty="0" smtClean="0"/>
              <a:t>click the Settings tab on the far right side.</a:t>
            </a:r>
          </a:p>
          <a:p>
            <a:endParaRPr lang="en-US" dirty="0"/>
          </a:p>
          <a:p>
            <a:r>
              <a:rPr lang="en-US" dirty="0" smtClean="0"/>
              <a:t>Review your Outlook Calendar Settings area to make sure you’ve selected the permissions you’d like to select.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Advising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123950"/>
            <a:ext cx="4153239" cy="344424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7399245" y="1264480"/>
            <a:ext cx="999650" cy="71054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6453593" y="2952750"/>
            <a:ext cx="999650" cy="71054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4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Sync your outlook</a:t>
            </a:r>
            <a:endParaRPr lang="en-US" cap="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33512"/>
            <a:ext cx="4251960" cy="3138487"/>
          </a:xfrm>
        </p:spPr>
        <p:txBody>
          <a:bodyPr>
            <a:normAutofit/>
          </a:bodyPr>
          <a:lstStyle/>
          <a:p>
            <a:r>
              <a:rPr lang="en-US" dirty="0" smtClean="0"/>
              <a:t>Click on the Dashboard tab to return to your </a:t>
            </a:r>
            <a:r>
              <a:rPr lang="en-US" dirty="0" err="1" smtClean="0"/>
              <a:t>homescreen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Scroll down to the Calendar Sync box under your calendar.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Click “Sync Now”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Advising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35" y="1504950"/>
            <a:ext cx="4492665" cy="29527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6975980">
            <a:off x="7490384" y="2626054"/>
            <a:ext cx="999650" cy="71054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0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If you have an error message</a:t>
            </a:r>
            <a:endParaRPr lang="en-US" cap="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33512"/>
            <a:ext cx="4251960" cy="3138487"/>
          </a:xfrm>
        </p:spPr>
        <p:txBody>
          <a:bodyPr>
            <a:normAutofit/>
          </a:bodyPr>
          <a:lstStyle/>
          <a:p>
            <a:r>
              <a:rPr lang="en-US" dirty="0" smtClean="0"/>
              <a:t>Open your Outlook Calendar. </a:t>
            </a:r>
          </a:p>
          <a:p>
            <a:endParaRPr lang="en-US" dirty="0"/>
          </a:p>
          <a:p>
            <a:r>
              <a:rPr lang="en-US" dirty="0" smtClean="0"/>
              <a:t>Click “Calendar Permissions”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Advising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89" b="27108"/>
          <a:stretch/>
        </p:blipFill>
        <p:spPr>
          <a:xfrm>
            <a:off x="3886200" y="1123950"/>
            <a:ext cx="5257800" cy="339009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400000">
            <a:off x="8237446" y="658905"/>
            <a:ext cx="999650" cy="71054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2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 smtClean="0"/>
              <a:t>If you have an error message Cont’d</a:t>
            </a:r>
            <a:endParaRPr lang="en-US" cap="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33512"/>
            <a:ext cx="4251960" cy="3138487"/>
          </a:xfrm>
        </p:spPr>
        <p:txBody>
          <a:bodyPr>
            <a:normAutofit/>
          </a:bodyPr>
          <a:lstStyle/>
          <a:p>
            <a:r>
              <a:rPr lang="en-US" dirty="0" smtClean="0"/>
              <a:t>Click on the Permissions tab in the pop-up box. </a:t>
            </a:r>
          </a:p>
          <a:p>
            <a:endParaRPr lang="en-US" dirty="0"/>
          </a:p>
          <a:p>
            <a:r>
              <a:rPr lang="en-US" dirty="0" smtClean="0"/>
              <a:t>Then, click “Add” and choose </a:t>
            </a:r>
          </a:p>
          <a:p>
            <a:r>
              <a:rPr lang="en-US" dirty="0" smtClean="0"/>
              <a:t>agile-advisor-</a:t>
            </a:r>
            <a:r>
              <a:rPr lang="en-US" dirty="0" err="1" smtClean="0"/>
              <a:t>cal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Advising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7" t="13152" r="14180" b="15456"/>
          <a:stretch/>
        </p:blipFill>
        <p:spPr>
          <a:xfrm>
            <a:off x="5256220" y="1200150"/>
            <a:ext cx="3129638" cy="3429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0800000">
            <a:off x="7386208" y="1574197"/>
            <a:ext cx="999650" cy="71054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24950" y="2266950"/>
            <a:ext cx="999650" cy="71054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75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all" dirty="0" smtClean="0"/>
              <a:t>If you have an error message Cont’d</a:t>
            </a:r>
            <a:endParaRPr lang="en-US" cap="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33512"/>
            <a:ext cx="4251960" cy="3138487"/>
          </a:xfrm>
        </p:spPr>
        <p:txBody>
          <a:bodyPr>
            <a:normAutofit/>
          </a:bodyPr>
          <a:lstStyle/>
          <a:p>
            <a:r>
              <a:rPr lang="en-US" dirty="0" smtClean="0"/>
              <a:t>In the Permissions level drop down, choose “Author”</a:t>
            </a:r>
          </a:p>
          <a:p>
            <a:endParaRPr lang="en-US" dirty="0"/>
          </a:p>
          <a:p>
            <a:r>
              <a:rPr lang="en-US" dirty="0" smtClean="0"/>
              <a:t>Then, click the Okay button.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Advising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7" t="13152" r="14180" b="15456"/>
          <a:stretch/>
        </p:blipFill>
        <p:spPr>
          <a:xfrm>
            <a:off x="5256220" y="1200150"/>
            <a:ext cx="3129638" cy="34290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0800000">
            <a:off x="7162800" y="3891954"/>
            <a:ext cx="999650" cy="71054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029200" y="2495550"/>
            <a:ext cx="999650" cy="71054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89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259</Words>
  <Application>Microsoft Office PowerPoint</Application>
  <PresentationFormat>On-screen Show (16:9)</PresentationFormat>
  <Paragraphs>58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Syncing outlook in Agile advisor </vt:lpstr>
      <vt:lpstr>Log in to agile advisor</vt:lpstr>
      <vt:lpstr>Log in to agile advisor</vt:lpstr>
      <vt:lpstr>Log in to agile advisor</vt:lpstr>
      <vt:lpstr>Check the outlook settings</vt:lpstr>
      <vt:lpstr>Sync your outlook</vt:lpstr>
      <vt:lpstr>If you have an error message</vt:lpstr>
      <vt:lpstr>If you have an error message Cont’d</vt:lpstr>
      <vt:lpstr>If you have an error message Cont’d</vt:lpstr>
      <vt:lpstr>Log back in to agile advisor</vt:lpstr>
    </vt:vector>
  </TitlesOfParts>
  <Company>Radford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alert processes</dc:title>
  <dc:creator>Mallory Griffith</dc:creator>
  <cp:lastModifiedBy>Mallory Griffith</cp:lastModifiedBy>
  <cp:revision>6</cp:revision>
  <dcterms:created xsi:type="dcterms:W3CDTF">2015-08-16T22:08:51Z</dcterms:created>
  <dcterms:modified xsi:type="dcterms:W3CDTF">2015-08-17T21:44:20Z</dcterms:modified>
</cp:coreProperties>
</file>