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18"/>
  </p:notesMasterIdLst>
  <p:sldIdLst>
    <p:sldId id="256" r:id="rId5"/>
    <p:sldId id="257" r:id="rId6"/>
    <p:sldId id="258" r:id="rId7"/>
    <p:sldId id="259" r:id="rId8"/>
    <p:sldId id="260" r:id="rId9"/>
    <p:sldId id="267" r:id="rId10"/>
    <p:sldId id="268" r:id="rId11"/>
    <p:sldId id="261" r:id="rId12"/>
    <p:sldId id="262" r:id="rId13"/>
    <p:sldId id="269" r:id="rId14"/>
    <p:sldId id="263" r:id="rId15"/>
    <p:sldId id="264" r:id="rId16"/>
    <p:sldId id="265" r:id="rId17"/>
  </p:sldIdLst>
  <p:sldSz cx="9144000" cy="5143500" type="screen16x9"/>
  <p:notesSz cx="6858000" cy="9144000"/>
  <p:embeddedFontLst>
    <p:embeddedFont>
      <p:font typeface="Calibri" panose="020F0502020204030204" pitchFamily="34" charset="0"/>
      <p:regular r:id="rId19"/>
      <p:bold r:id="rId20"/>
      <p:italic r:id="rId21"/>
      <p:boldItalic r:id="rId22"/>
    </p:embeddedFont>
    <p:embeddedFont>
      <p:font typeface="Roboto" panose="020B0604020202020204" charset="0"/>
      <p:regular r:id="rId23"/>
      <p:bold r:id="rId24"/>
      <p:italic r:id="rId25"/>
      <p:boldItalic r:id="rId26"/>
    </p:embeddedFont>
    <p:embeddedFont>
      <p:font typeface="Trebuchet MS" panose="020B0603020202020204"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70E5ED-8B4F-4B34-8539-77CC5200A9ED}" v="1" dt="2020-11-04T03:51:39.279"/>
    <p1510:client id="{18434E94-A28D-21AF-AE2A-387FEEF72175}" v="3" dt="2020-11-04T01:23:46.800"/>
    <p1510:client id="{2EC24B11-B717-446F-8767-B003315C3B6D}" v="12" dt="2020-10-20T21:38:17.947"/>
    <p1510:client id="{364A445A-FFC0-47B4-B175-19B6EE5407ED}" v="14" dt="2020-10-20T23:20:16.872"/>
    <p1510:client id="{3B427501-2954-4089-BD2C-2FA369E3D7CE}" v="3" dt="2020-10-21T14:18:28.475"/>
    <p1510:client id="{3D00BEA0-6A2D-4076-A309-4815EA8C860E}" v="50" dt="2020-11-04T03:22:27.720"/>
    <p1510:client id="{5DAA837D-7E84-41E2-9E4C-D92F68826317}" v="17" dt="2020-11-04T02:50:55.602"/>
    <p1510:client id="{6D9F280B-2B3A-450F-9C15-985A8AFFF4BB}" v="1" dt="2020-11-04T03:26:40.933"/>
    <p1510:client id="{76A6197B-ACB6-4246-B441-AE77C9B2557A}" v="2" dt="2020-10-21T16:06:36.154"/>
    <p1510:client id="{7700C980-0F11-40CF-8A3F-66F28D59345E}" v="209" dt="2020-10-28T04:01:50.687"/>
    <p1510:client id="{A49523AE-56A2-4E47-A236-24EAF93ECD69}" v="28" dt="2020-10-28T09:22:15.813"/>
    <p1510:client id="{AFF51F59-87B7-4DEF-8E9C-2C7641347FBE}" v="24" dt="2020-11-04T02:41:12.925"/>
    <p1510:client id="{CCFFE80E-F26D-42FC-9BB3-A6C09FE85E54}" v="41" dt="2020-11-04T03:05:36.963"/>
    <p1510:client id="{CE330E33-4BD2-4455-81E9-EAFF7EC2B30F}" v="35" dt="2020-11-04T02:46:50.930"/>
    <p1510:client id="{E1144264-1883-4993-8375-895328CAE38B}" v="5" dt="2020-11-04T02:36:19.2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font" Target="fonts/font3.fntdata"/><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7.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font" Target="fonts/font10.fntdata"/><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font" Target="fonts/font1.fntdata"/><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ndel, Shanya" userId="S::schandel@radford.edu::d60c61ec-bf4c-4ad2-a853-710d2b97efc2" providerId="AD" clId="Web-{A49523AE-56A2-4E47-A236-24EAF93ECD69}"/>
    <pc:docChg chg="modSld">
      <pc:chgData name="Chandel, Shanya" userId="S::schandel@radford.edu::d60c61ec-bf4c-4ad2-a853-710d2b97efc2" providerId="AD" clId="Web-{A49523AE-56A2-4E47-A236-24EAF93ECD69}" dt="2020-10-28T09:22:15.813" v="27" actId="20577"/>
      <pc:docMkLst>
        <pc:docMk/>
      </pc:docMkLst>
      <pc:sldChg chg="modSp">
        <pc:chgData name="Chandel, Shanya" userId="S::schandel@radford.edu::d60c61ec-bf4c-4ad2-a853-710d2b97efc2" providerId="AD" clId="Web-{A49523AE-56A2-4E47-A236-24EAF93ECD69}" dt="2020-10-28T09:18:24.075" v="0" actId="20577"/>
        <pc:sldMkLst>
          <pc:docMk/>
          <pc:sldMk cId="0" sldId="257"/>
        </pc:sldMkLst>
        <pc:spChg chg="mod">
          <ac:chgData name="Chandel, Shanya" userId="S::schandel@radford.edu::d60c61ec-bf4c-4ad2-a853-710d2b97efc2" providerId="AD" clId="Web-{A49523AE-56A2-4E47-A236-24EAF93ECD69}" dt="2020-10-28T09:18:24.075" v="0" actId="20577"/>
          <ac:spMkLst>
            <pc:docMk/>
            <pc:sldMk cId="0" sldId="257"/>
            <ac:spMk id="95" creationId="{00000000-0000-0000-0000-000000000000}"/>
          </ac:spMkLst>
        </pc:spChg>
      </pc:sldChg>
      <pc:sldChg chg="modSp">
        <pc:chgData name="Chandel, Shanya" userId="S::schandel@radford.edu::d60c61ec-bf4c-4ad2-a853-710d2b97efc2" providerId="AD" clId="Web-{A49523AE-56A2-4E47-A236-24EAF93ECD69}" dt="2020-10-28T09:20:14.420" v="15" actId="20577"/>
        <pc:sldMkLst>
          <pc:docMk/>
          <pc:sldMk cId="0" sldId="258"/>
        </pc:sldMkLst>
        <pc:spChg chg="mod">
          <ac:chgData name="Chandel, Shanya" userId="S::schandel@radford.edu::d60c61ec-bf4c-4ad2-a853-710d2b97efc2" providerId="AD" clId="Web-{A49523AE-56A2-4E47-A236-24EAF93ECD69}" dt="2020-10-28T09:20:14.420" v="15" actId="20577"/>
          <ac:spMkLst>
            <pc:docMk/>
            <pc:sldMk cId="0" sldId="258"/>
            <ac:spMk id="100" creationId="{00000000-0000-0000-0000-000000000000}"/>
          </ac:spMkLst>
        </pc:spChg>
      </pc:sldChg>
      <pc:sldChg chg="modSp">
        <pc:chgData name="Chandel, Shanya" userId="S::schandel@radford.edu::d60c61ec-bf4c-4ad2-a853-710d2b97efc2" providerId="AD" clId="Web-{A49523AE-56A2-4E47-A236-24EAF93ECD69}" dt="2020-10-28T09:19:52.310" v="10" actId="20577"/>
        <pc:sldMkLst>
          <pc:docMk/>
          <pc:sldMk cId="0" sldId="259"/>
        </pc:sldMkLst>
        <pc:spChg chg="mod">
          <ac:chgData name="Chandel, Shanya" userId="S::schandel@radford.edu::d60c61ec-bf4c-4ad2-a853-710d2b97efc2" providerId="AD" clId="Web-{A49523AE-56A2-4E47-A236-24EAF93ECD69}" dt="2020-10-28T09:19:52.310" v="10" actId="20577"/>
          <ac:spMkLst>
            <pc:docMk/>
            <pc:sldMk cId="0" sldId="259"/>
            <ac:spMk id="113" creationId="{00000000-0000-0000-0000-000000000000}"/>
          </ac:spMkLst>
        </pc:spChg>
      </pc:sldChg>
      <pc:sldChg chg="modSp">
        <pc:chgData name="Chandel, Shanya" userId="S::schandel@radford.edu::d60c61ec-bf4c-4ad2-a853-710d2b97efc2" providerId="AD" clId="Web-{A49523AE-56A2-4E47-A236-24EAF93ECD69}" dt="2020-10-28T09:19:44.326" v="9" actId="20577"/>
        <pc:sldMkLst>
          <pc:docMk/>
          <pc:sldMk cId="0" sldId="260"/>
        </pc:sldMkLst>
        <pc:spChg chg="mod">
          <ac:chgData name="Chandel, Shanya" userId="S::schandel@radford.edu::d60c61ec-bf4c-4ad2-a853-710d2b97efc2" providerId="AD" clId="Web-{A49523AE-56A2-4E47-A236-24EAF93ECD69}" dt="2020-10-28T09:19:44.326" v="9" actId="20577"/>
          <ac:spMkLst>
            <pc:docMk/>
            <pc:sldMk cId="0" sldId="260"/>
            <ac:spMk id="120" creationId="{00000000-0000-0000-0000-000000000000}"/>
          </ac:spMkLst>
        </pc:spChg>
      </pc:sldChg>
      <pc:sldChg chg="modSp">
        <pc:chgData name="Chandel, Shanya" userId="S::schandel@radford.edu::d60c61ec-bf4c-4ad2-a853-710d2b97efc2" providerId="AD" clId="Web-{A49523AE-56A2-4E47-A236-24EAF93ECD69}" dt="2020-10-28T09:21:37.204" v="23" actId="20577"/>
        <pc:sldMkLst>
          <pc:docMk/>
          <pc:sldMk cId="0" sldId="262"/>
        </pc:sldMkLst>
        <pc:spChg chg="mod">
          <ac:chgData name="Chandel, Shanya" userId="S::schandel@radford.edu::d60c61ec-bf4c-4ad2-a853-710d2b97efc2" providerId="AD" clId="Web-{A49523AE-56A2-4E47-A236-24EAF93ECD69}" dt="2020-10-28T09:21:37.204" v="23" actId="20577"/>
          <ac:spMkLst>
            <pc:docMk/>
            <pc:sldMk cId="0" sldId="262"/>
            <ac:spMk id="134" creationId="{00000000-0000-0000-0000-000000000000}"/>
          </ac:spMkLst>
        </pc:spChg>
      </pc:sldChg>
      <pc:sldChg chg="modSp">
        <pc:chgData name="Chandel, Shanya" userId="S::schandel@radford.edu::d60c61ec-bf4c-4ad2-a853-710d2b97efc2" providerId="AD" clId="Web-{A49523AE-56A2-4E47-A236-24EAF93ECD69}" dt="2020-10-28T09:22:15.813" v="27" actId="20577"/>
        <pc:sldMkLst>
          <pc:docMk/>
          <pc:sldMk cId="0" sldId="265"/>
        </pc:sldMkLst>
        <pc:spChg chg="mod">
          <ac:chgData name="Chandel, Shanya" userId="S::schandel@radford.edu::d60c61ec-bf4c-4ad2-a853-710d2b97efc2" providerId="AD" clId="Web-{A49523AE-56A2-4E47-A236-24EAF93ECD69}" dt="2020-10-28T09:22:15.813" v="27" actId="20577"/>
          <ac:spMkLst>
            <pc:docMk/>
            <pc:sldMk cId="0" sldId="265"/>
            <ac:spMk id="155" creationId="{00000000-0000-0000-0000-000000000000}"/>
          </ac:spMkLst>
        </pc:spChg>
      </pc:sldChg>
      <pc:sldChg chg="modSp">
        <pc:chgData name="Chandel, Shanya" userId="S::schandel@radford.edu::d60c61ec-bf4c-4ad2-a853-710d2b97efc2" providerId="AD" clId="Web-{A49523AE-56A2-4E47-A236-24EAF93ECD69}" dt="2020-10-28T09:19:37.092" v="8" actId="20577"/>
        <pc:sldMkLst>
          <pc:docMk/>
          <pc:sldMk cId="3911734816" sldId="267"/>
        </pc:sldMkLst>
        <pc:spChg chg="mod">
          <ac:chgData name="Chandel, Shanya" userId="S::schandel@radford.edu::d60c61ec-bf4c-4ad2-a853-710d2b97efc2" providerId="AD" clId="Web-{A49523AE-56A2-4E47-A236-24EAF93ECD69}" dt="2020-10-28T09:19:37.092" v="8" actId="20577"/>
          <ac:spMkLst>
            <pc:docMk/>
            <pc:sldMk cId="3911734816" sldId="267"/>
            <ac:spMk id="3" creationId="{47A39A0A-7E00-4555-AE12-FF15E2CFB1A4}"/>
          </ac:spMkLst>
        </pc:spChg>
      </pc:sldChg>
      <pc:sldChg chg="modSp">
        <pc:chgData name="Chandel, Shanya" userId="S::schandel@radford.edu::d60c61ec-bf4c-4ad2-a853-710d2b97efc2" providerId="AD" clId="Web-{A49523AE-56A2-4E47-A236-24EAF93ECD69}" dt="2020-10-28T09:19:30.076" v="7" actId="20577"/>
        <pc:sldMkLst>
          <pc:docMk/>
          <pc:sldMk cId="3501202627" sldId="268"/>
        </pc:sldMkLst>
        <pc:spChg chg="mod">
          <ac:chgData name="Chandel, Shanya" userId="S::schandel@radford.edu::d60c61ec-bf4c-4ad2-a853-710d2b97efc2" providerId="AD" clId="Web-{A49523AE-56A2-4E47-A236-24EAF93ECD69}" dt="2020-10-28T09:19:30.076" v="7" actId="20577"/>
          <ac:spMkLst>
            <pc:docMk/>
            <pc:sldMk cId="3501202627" sldId="268"/>
            <ac:spMk id="3" creationId="{473DD45D-02B8-48C8-9842-5AC8CE3F84F1}"/>
          </ac:spMkLst>
        </pc:spChg>
      </pc:sldChg>
    </pc:docChg>
  </pc:docChgLst>
  <pc:docChgLst>
    <pc:chgData name="Chandel, Shanya" userId="S::schandel@radford.edu::d60c61ec-bf4c-4ad2-a853-710d2b97efc2" providerId="AD" clId="Web-{691B64E7-10FB-414A-8860-99C7C6917490}"/>
    <pc:docChg chg="addSld delSld modSld modMainMaster">
      <pc:chgData name="Chandel, Shanya" userId="S::schandel@radford.edu::d60c61ec-bf4c-4ad2-a853-710d2b97efc2" providerId="AD" clId="Web-{691B64E7-10FB-414A-8860-99C7C6917490}" dt="2020-10-19T07:23:12.044" v="496" actId="1076"/>
      <pc:docMkLst>
        <pc:docMk/>
      </pc:docMkLst>
      <pc:sldChg chg="addSp modSp">
        <pc:chgData name="Chandel, Shanya" userId="S::schandel@radford.edu::d60c61ec-bf4c-4ad2-a853-710d2b97efc2" providerId="AD" clId="Web-{691B64E7-10FB-414A-8860-99C7C6917490}" dt="2020-10-19T07:20:38.103" v="472" actId="1076"/>
        <pc:sldMkLst>
          <pc:docMk/>
          <pc:sldMk cId="0" sldId="256"/>
        </pc:sldMkLst>
        <pc:spChg chg="add mod">
          <ac:chgData name="Chandel, Shanya" userId="S::schandel@radford.edu::d60c61ec-bf4c-4ad2-a853-710d2b97efc2" providerId="AD" clId="Web-{691B64E7-10FB-414A-8860-99C7C6917490}" dt="2020-10-19T07:20:38.103" v="472" actId="1076"/>
          <ac:spMkLst>
            <pc:docMk/>
            <pc:sldMk cId="0" sldId="256"/>
            <ac:spMk id="2" creationId="{2DA56382-7787-48EF-92F6-65B848444E4C}"/>
          </ac:spMkLst>
        </pc:spChg>
      </pc:sldChg>
      <pc:sldChg chg="addSp modSp">
        <pc:chgData name="Chandel, Shanya" userId="S::schandel@radford.edu::d60c61ec-bf4c-4ad2-a853-710d2b97efc2" providerId="AD" clId="Web-{691B64E7-10FB-414A-8860-99C7C6917490}" dt="2020-10-19T07:20:43.259" v="473" actId="1076"/>
        <pc:sldMkLst>
          <pc:docMk/>
          <pc:sldMk cId="0" sldId="257"/>
        </pc:sldMkLst>
        <pc:spChg chg="add mod">
          <ac:chgData name="Chandel, Shanya" userId="S::schandel@radford.edu::d60c61ec-bf4c-4ad2-a853-710d2b97efc2" providerId="AD" clId="Web-{691B64E7-10FB-414A-8860-99C7C6917490}" dt="2020-10-19T07:20:43.259" v="473" actId="1076"/>
          <ac:spMkLst>
            <pc:docMk/>
            <pc:sldMk cId="0" sldId="257"/>
            <ac:spMk id="2" creationId="{59C39C55-656F-441C-B6EF-52F7A4FD0050}"/>
          </ac:spMkLst>
        </pc:spChg>
      </pc:sldChg>
      <pc:sldChg chg="addSp modSp">
        <pc:chgData name="Chandel, Shanya" userId="S::schandel@radford.edu::d60c61ec-bf4c-4ad2-a853-710d2b97efc2" providerId="AD" clId="Web-{691B64E7-10FB-414A-8860-99C7C6917490}" dt="2020-10-19T07:21:54.417" v="486" actId="14100"/>
        <pc:sldMkLst>
          <pc:docMk/>
          <pc:sldMk cId="0" sldId="258"/>
        </pc:sldMkLst>
        <pc:spChg chg="add mod">
          <ac:chgData name="Chandel, Shanya" userId="S::schandel@radford.edu::d60c61ec-bf4c-4ad2-a853-710d2b97efc2" providerId="AD" clId="Web-{691B64E7-10FB-414A-8860-99C7C6917490}" dt="2020-10-19T07:20:50.025" v="474" actId="1076"/>
          <ac:spMkLst>
            <pc:docMk/>
            <pc:sldMk cId="0" sldId="258"/>
            <ac:spMk id="2" creationId="{B16E8F1F-AB5B-42DF-BCFA-D991DB7E6B62}"/>
          </ac:spMkLst>
        </pc:spChg>
        <pc:spChg chg="mod">
          <ac:chgData name="Chandel, Shanya" userId="S::schandel@radford.edu::d60c61ec-bf4c-4ad2-a853-710d2b97efc2" providerId="AD" clId="Web-{691B64E7-10FB-414A-8860-99C7C6917490}" dt="2020-10-19T07:16:49.940" v="466" actId="20577"/>
          <ac:spMkLst>
            <pc:docMk/>
            <pc:sldMk cId="0" sldId="258"/>
            <ac:spMk id="100" creationId="{00000000-0000-0000-0000-000000000000}"/>
          </ac:spMkLst>
        </pc:spChg>
        <pc:spChg chg="mod">
          <ac:chgData name="Chandel, Shanya" userId="S::schandel@radford.edu::d60c61ec-bf4c-4ad2-a853-710d2b97efc2" providerId="AD" clId="Web-{691B64E7-10FB-414A-8860-99C7C6917490}" dt="2020-10-19T07:21:42.917" v="484" actId="1076"/>
          <ac:spMkLst>
            <pc:docMk/>
            <pc:sldMk cId="0" sldId="258"/>
            <ac:spMk id="101" creationId="{00000000-0000-0000-0000-000000000000}"/>
          </ac:spMkLst>
        </pc:spChg>
        <pc:picChg chg="mod">
          <ac:chgData name="Chandel, Shanya" userId="S::schandel@radford.edu::d60c61ec-bf4c-4ad2-a853-710d2b97efc2" providerId="AD" clId="Web-{691B64E7-10FB-414A-8860-99C7C6917490}" dt="2020-10-19T07:16:58.550" v="468" actId="14100"/>
          <ac:picMkLst>
            <pc:docMk/>
            <pc:sldMk cId="0" sldId="258"/>
            <ac:picMk id="103" creationId="{00000000-0000-0000-0000-000000000000}"/>
          </ac:picMkLst>
        </pc:picChg>
        <pc:cxnChg chg="mod">
          <ac:chgData name="Chandel, Shanya" userId="S::schandel@radford.edu::d60c61ec-bf4c-4ad2-a853-710d2b97efc2" providerId="AD" clId="Web-{691B64E7-10FB-414A-8860-99C7C6917490}" dt="2020-10-19T07:21:54.417" v="486" actId="14100"/>
          <ac:cxnSpMkLst>
            <pc:docMk/>
            <pc:sldMk cId="0" sldId="258"/>
            <ac:cxnSpMk id="102" creationId="{00000000-0000-0000-0000-000000000000}"/>
          </ac:cxnSpMkLst>
        </pc:cxnChg>
      </pc:sldChg>
      <pc:sldChg chg="addSp modSp">
        <pc:chgData name="Chandel, Shanya" userId="S::schandel@radford.edu::d60c61ec-bf4c-4ad2-a853-710d2b97efc2" providerId="AD" clId="Web-{691B64E7-10FB-414A-8860-99C7C6917490}" dt="2020-10-19T07:21:24.151" v="482" actId="20577"/>
        <pc:sldMkLst>
          <pc:docMk/>
          <pc:sldMk cId="0" sldId="259"/>
        </pc:sldMkLst>
        <pc:spChg chg="add mod">
          <ac:chgData name="Chandel, Shanya" userId="S::schandel@radford.edu::d60c61ec-bf4c-4ad2-a853-710d2b97efc2" providerId="AD" clId="Web-{691B64E7-10FB-414A-8860-99C7C6917490}" dt="2020-10-19T07:20:55.744" v="475" actId="1076"/>
          <ac:spMkLst>
            <pc:docMk/>
            <pc:sldMk cId="0" sldId="259"/>
            <ac:spMk id="2" creationId="{0F6E716C-770A-4713-934B-F24081B8233C}"/>
          </ac:spMkLst>
        </pc:spChg>
        <pc:spChg chg="mod">
          <ac:chgData name="Chandel, Shanya" userId="S::schandel@radford.edu::d60c61ec-bf4c-4ad2-a853-710d2b97efc2" providerId="AD" clId="Web-{691B64E7-10FB-414A-8860-99C7C6917490}" dt="2020-10-19T07:21:24.151" v="482" actId="20577"/>
          <ac:spMkLst>
            <pc:docMk/>
            <pc:sldMk cId="0" sldId="259"/>
            <ac:spMk id="109" creationId="{00000000-0000-0000-0000-000000000000}"/>
          </ac:spMkLst>
        </pc:spChg>
        <pc:spChg chg="mod">
          <ac:chgData name="Chandel, Shanya" userId="S::schandel@radford.edu::d60c61ec-bf4c-4ad2-a853-710d2b97efc2" providerId="AD" clId="Web-{691B64E7-10FB-414A-8860-99C7C6917490}" dt="2020-10-19T07:17:59.973" v="469" actId="20577"/>
          <ac:spMkLst>
            <pc:docMk/>
            <pc:sldMk cId="0" sldId="259"/>
            <ac:spMk id="113" creationId="{00000000-0000-0000-0000-000000000000}"/>
          </ac:spMkLst>
        </pc:spChg>
      </pc:sldChg>
      <pc:sldChg chg="addSp modSp">
        <pc:chgData name="Chandel, Shanya" userId="S::schandel@radford.edu::d60c61ec-bf4c-4ad2-a853-710d2b97efc2" providerId="AD" clId="Web-{691B64E7-10FB-414A-8860-99C7C6917490}" dt="2020-10-19T07:22:07.464" v="487" actId="1076"/>
        <pc:sldMkLst>
          <pc:docMk/>
          <pc:sldMk cId="0" sldId="260"/>
        </pc:sldMkLst>
        <pc:spChg chg="add mod">
          <ac:chgData name="Chandel, Shanya" userId="S::schandel@radford.edu::d60c61ec-bf4c-4ad2-a853-710d2b97efc2" providerId="AD" clId="Web-{691B64E7-10FB-414A-8860-99C7C6917490}" dt="2020-10-19T07:22:07.464" v="487" actId="1076"/>
          <ac:spMkLst>
            <pc:docMk/>
            <pc:sldMk cId="0" sldId="260"/>
            <ac:spMk id="2" creationId="{1CB445DF-99CF-49E3-A635-FD00ECCA16E0}"/>
          </ac:spMkLst>
        </pc:spChg>
        <pc:spChg chg="mod">
          <ac:chgData name="Chandel, Shanya" userId="S::schandel@radford.edu::d60c61ec-bf4c-4ad2-a853-710d2b97efc2" providerId="AD" clId="Web-{691B64E7-10FB-414A-8860-99C7C6917490}" dt="2020-10-19T06:18:19.999" v="88" actId="20577"/>
          <ac:spMkLst>
            <pc:docMk/>
            <pc:sldMk cId="0" sldId="260"/>
            <ac:spMk id="119" creationId="{00000000-0000-0000-0000-000000000000}"/>
          </ac:spMkLst>
        </pc:spChg>
        <pc:spChg chg="mod">
          <ac:chgData name="Chandel, Shanya" userId="S::schandel@radford.edu::d60c61ec-bf4c-4ad2-a853-710d2b97efc2" providerId="AD" clId="Web-{691B64E7-10FB-414A-8860-99C7C6917490}" dt="2020-10-19T06:25:04.875" v="125" actId="20577"/>
          <ac:spMkLst>
            <pc:docMk/>
            <pc:sldMk cId="0" sldId="260"/>
            <ac:spMk id="120" creationId="{00000000-0000-0000-0000-000000000000}"/>
          </ac:spMkLst>
        </pc:spChg>
      </pc:sldChg>
      <pc:sldChg chg="addSp modSp">
        <pc:chgData name="Chandel, Shanya" userId="S::schandel@radford.edu::d60c61ec-bf4c-4ad2-a853-710d2b97efc2" providerId="AD" clId="Web-{691B64E7-10FB-414A-8860-99C7C6917490}" dt="2020-10-19T07:22:32.778" v="490" actId="1076"/>
        <pc:sldMkLst>
          <pc:docMk/>
          <pc:sldMk cId="0" sldId="261"/>
        </pc:sldMkLst>
        <pc:spChg chg="add mod">
          <ac:chgData name="Chandel, Shanya" userId="S::schandel@radford.edu::d60c61ec-bf4c-4ad2-a853-710d2b97efc2" providerId="AD" clId="Web-{691B64E7-10FB-414A-8860-99C7C6917490}" dt="2020-10-19T07:22:32.778" v="490" actId="1076"/>
          <ac:spMkLst>
            <pc:docMk/>
            <pc:sldMk cId="0" sldId="261"/>
            <ac:spMk id="2" creationId="{556C9EDA-BDC4-4E06-8A63-99F3274A9CEA}"/>
          </ac:spMkLst>
        </pc:spChg>
      </pc:sldChg>
      <pc:sldChg chg="addSp modSp">
        <pc:chgData name="Chandel, Shanya" userId="S::schandel@radford.edu::d60c61ec-bf4c-4ad2-a853-710d2b97efc2" providerId="AD" clId="Web-{691B64E7-10FB-414A-8860-99C7C6917490}" dt="2020-10-19T07:22:42.668" v="491" actId="1076"/>
        <pc:sldMkLst>
          <pc:docMk/>
          <pc:sldMk cId="0" sldId="262"/>
        </pc:sldMkLst>
        <pc:spChg chg="add mod">
          <ac:chgData name="Chandel, Shanya" userId="S::schandel@radford.edu::d60c61ec-bf4c-4ad2-a853-710d2b97efc2" providerId="AD" clId="Web-{691B64E7-10FB-414A-8860-99C7C6917490}" dt="2020-10-19T07:22:42.668" v="491" actId="1076"/>
          <ac:spMkLst>
            <pc:docMk/>
            <pc:sldMk cId="0" sldId="262"/>
            <ac:spMk id="3" creationId="{39327DAA-16CB-47E9-85B3-84F7350962FF}"/>
          </ac:spMkLst>
        </pc:spChg>
        <pc:spChg chg="mod">
          <ac:chgData name="Chandel, Shanya" userId="S::schandel@radford.edu::d60c61ec-bf4c-4ad2-a853-710d2b97efc2" providerId="AD" clId="Web-{691B64E7-10FB-414A-8860-99C7C6917490}" dt="2020-10-19T07:00:52.974" v="355" actId="20577"/>
          <ac:spMkLst>
            <pc:docMk/>
            <pc:sldMk cId="0" sldId="262"/>
            <ac:spMk id="133" creationId="{00000000-0000-0000-0000-000000000000}"/>
          </ac:spMkLst>
        </pc:spChg>
        <pc:spChg chg="mod">
          <ac:chgData name="Chandel, Shanya" userId="S::schandel@radford.edu::d60c61ec-bf4c-4ad2-a853-710d2b97efc2" providerId="AD" clId="Web-{691B64E7-10FB-414A-8860-99C7C6917490}" dt="2020-10-19T07:05:36.217" v="380" actId="20577"/>
          <ac:spMkLst>
            <pc:docMk/>
            <pc:sldMk cId="0" sldId="262"/>
            <ac:spMk id="134" creationId="{00000000-0000-0000-0000-000000000000}"/>
          </ac:spMkLst>
        </pc:spChg>
        <pc:picChg chg="add mod">
          <ac:chgData name="Chandel, Shanya" userId="S::schandel@radford.edu::d60c61ec-bf4c-4ad2-a853-710d2b97efc2" providerId="AD" clId="Web-{691B64E7-10FB-414A-8860-99C7C6917490}" dt="2020-10-19T07:10:52.413" v="385" actId="14100"/>
          <ac:picMkLst>
            <pc:docMk/>
            <pc:sldMk cId="0" sldId="262"/>
            <ac:picMk id="2" creationId="{324BCCF9-D1A3-44BC-9CB2-B7169396276C}"/>
          </ac:picMkLst>
        </pc:picChg>
      </pc:sldChg>
      <pc:sldChg chg="addSp modSp">
        <pc:chgData name="Chandel, Shanya" userId="S::schandel@radford.edu::d60c61ec-bf4c-4ad2-a853-710d2b97efc2" providerId="AD" clId="Web-{691B64E7-10FB-414A-8860-99C7C6917490}" dt="2020-10-19T07:23:01.263" v="494" actId="1076"/>
        <pc:sldMkLst>
          <pc:docMk/>
          <pc:sldMk cId="0" sldId="263"/>
        </pc:sldMkLst>
        <pc:spChg chg="add mod">
          <ac:chgData name="Chandel, Shanya" userId="S::schandel@radford.edu::d60c61ec-bf4c-4ad2-a853-710d2b97efc2" providerId="AD" clId="Web-{691B64E7-10FB-414A-8860-99C7C6917490}" dt="2020-10-19T07:23:01.263" v="494" actId="1076"/>
          <ac:spMkLst>
            <pc:docMk/>
            <pc:sldMk cId="0" sldId="263"/>
            <ac:spMk id="2" creationId="{98431F22-E976-470E-8076-ECD0C531EE5E}"/>
          </ac:spMkLst>
        </pc:spChg>
        <pc:spChg chg="mod">
          <ac:chgData name="Chandel, Shanya" userId="S::schandel@radford.edu::d60c61ec-bf4c-4ad2-a853-710d2b97efc2" providerId="AD" clId="Web-{691B64E7-10FB-414A-8860-99C7C6917490}" dt="2020-10-19T07:13:26.151" v="410" actId="20577"/>
          <ac:spMkLst>
            <pc:docMk/>
            <pc:sldMk cId="0" sldId="263"/>
            <ac:spMk id="141" creationId="{00000000-0000-0000-0000-000000000000}"/>
          </ac:spMkLst>
        </pc:spChg>
      </pc:sldChg>
      <pc:sldChg chg="addSp modSp">
        <pc:chgData name="Chandel, Shanya" userId="S::schandel@radford.edu::d60c61ec-bf4c-4ad2-a853-710d2b97efc2" providerId="AD" clId="Web-{691B64E7-10FB-414A-8860-99C7C6917490}" dt="2020-10-19T07:23:07.091" v="495" actId="1076"/>
        <pc:sldMkLst>
          <pc:docMk/>
          <pc:sldMk cId="0" sldId="264"/>
        </pc:sldMkLst>
        <pc:spChg chg="add mod">
          <ac:chgData name="Chandel, Shanya" userId="S::schandel@radford.edu::d60c61ec-bf4c-4ad2-a853-710d2b97efc2" providerId="AD" clId="Web-{691B64E7-10FB-414A-8860-99C7C6917490}" dt="2020-10-19T07:23:07.091" v="495" actId="1076"/>
          <ac:spMkLst>
            <pc:docMk/>
            <pc:sldMk cId="0" sldId="264"/>
            <ac:spMk id="2" creationId="{C37DD8A2-E56C-4819-B251-7EC8A3907148}"/>
          </ac:spMkLst>
        </pc:spChg>
      </pc:sldChg>
      <pc:sldChg chg="addSp modSp">
        <pc:chgData name="Chandel, Shanya" userId="S::schandel@radford.edu::d60c61ec-bf4c-4ad2-a853-710d2b97efc2" providerId="AD" clId="Web-{691B64E7-10FB-414A-8860-99C7C6917490}" dt="2020-10-19T07:23:12.044" v="496" actId="1076"/>
        <pc:sldMkLst>
          <pc:docMk/>
          <pc:sldMk cId="0" sldId="265"/>
        </pc:sldMkLst>
        <pc:spChg chg="add mod">
          <ac:chgData name="Chandel, Shanya" userId="S::schandel@radford.edu::d60c61ec-bf4c-4ad2-a853-710d2b97efc2" providerId="AD" clId="Web-{691B64E7-10FB-414A-8860-99C7C6917490}" dt="2020-10-19T07:23:12.044" v="496" actId="1076"/>
          <ac:spMkLst>
            <pc:docMk/>
            <pc:sldMk cId="0" sldId="265"/>
            <ac:spMk id="2" creationId="{D6877E35-5A3C-4EAD-99FF-7D7D7035D57F}"/>
          </ac:spMkLst>
        </pc:spChg>
        <pc:spChg chg="mod">
          <ac:chgData name="Chandel, Shanya" userId="S::schandel@radford.edu::d60c61ec-bf4c-4ad2-a853-710d2b97efc2" providerId="AD" clId="Web-{691B64E7-10FB-414A-8860-99C7C6917490}" dt="2020-10-19T07:16:33.547" v="465" actId="20577"/>
          <ac:spMkLst>
            <pc:docMk/>
            <pc:sldMk cId="0" sldId="265"/>
            <ac:spMk id="155" creationId="{00000000-0000-0000-0000-000000000000}"/>
          </ac:spMkLst>
        </pc:spChg>
      </pc:sldChg>
      <pc:sldChg chg="del">
        <pc:chgData name="Chandel, Shanya" userId="S::schandel@radford.edu::d60c61ec-bf4c-4ad2-a853-710d2b97efc2" providerId="AD" clId="Web-{691B64E7-10FB-414A-8860-99C7C6917490}" dt="2020-10-19T06:51:13.155" v="269"/>
        <pc:sldMkLst>
          <pc:docMk/>
          <pc:sldMk cId="0" sldId="266"/>
        </pc:sldMkLst>
      </pc:sldChg>
      <pc:sldChg chg="addSp modSp new">
        <pc:chgData name="Chandel, Shanya" userId="S::schandel@radford.edu::d60c61ec-bf4c-4ad2-a853-710d2b97efc2" providerId="AD" clId="Web-{691B64E7-10FB-414A-8860-99C7C6917490}" dt="2020-10-19T07:22:14.980" v="488" actId="1076"/>
        <pc:sldMkLst>
          <pc:docMk/>
          <pc:sldMk cId="3911734816" sldId="267"/>
        </pc:sldMkLst>
        <pc:spChg chg="mod">
          <ac:chgData name="Chandel, Shanya" userId="S::schandel@radford.edu::d60c61ec-bf4c-4ad2-a853-710d2b97efc2" providerId="AD" clId="Web-{691B64E7-10FB-414A-8860-99C7C6917490}" dt="2020-10-19T07:05:52.905" v="381" actId="1076"/>
          <ac:spMkLst>
            <pc:docMk/>
            <pc:sldMk cId="3911734816" sldId="267"/>
            <ac:spMk id="2" creationId="{8AF331DC-8BD8-4223-9E76-4CE3AA730082}"/>
          </ac:spMkLst>
        </pc:spChg>
        <pc:spChg chg="mod">
          <ac:chgData name="Chandel, Shanya" userId="S::schandel@radford.edu::d60c61ec-bf4c-4ad2-a853-710d2b97efc2" providerId="AD" clId="Web-{691B64E7-10FB-414A-8860-99C7C6917490}" dt="2020-10-19T06:45:17.501" v="264" actId="20577"/>
          <ac:spMkLst>
            <pc:docMk/>
            <pc:sldMk cId="3911734816" sldId="267"/>
            <ac:spMk id="3" creationId="{47A39A0A-7E00-4555-AE12-FF15E2CFB1A4}"/>
          </ac:spMkLst>
        </pc:spChg>
        <pc:spChg chg="add mod">
          <ac:chgData name="Chandel, Shanya" userId="S::schandel@radford.edu::d60c61ec-bf4c-4ad2-a853-710d2b97efc2" providerId="AD" clId="Web-{691B64E7-10FB-414A-8860-99C7C6917490}" dt="2020-10-19T07:22:14.980" v="488" actId="1076"/>
          <ac:spMkLst>
            <pc:docMk/>
            <pc:sldMk cId="3911734816" sldId="267"/>
            <ac:spMk id="4" creationId="{71D6BF37-B20F-49B4-B373-13D9861E8079}"/>
          </ac:spMkLst>
        </pc:spChg>
      </pc:sldChg>
      <pc:sldChg chg="addSp modSp new">
        <pc:chgData name="Chandel, Shanya" userId="S::schandel@radford.edu::d60c61ec-bf4c-4ad2-a853-710d2b97efc2" providerId="AD" clId="Web-{691B64E7-10FB-414A-8860-99C7C6917490}" dt="2020-10-19T07:22:25.152" v="489" actId="1076"/>
        <pc:sldMkLst>
          <pc:docMk/>
          <pc:sldMk cId="3501202627" sldId="268"/>
        </pc:sldMkLst>
        <pc:spChg chg="mod">
          <ac:chgData name="Chandel, Shanya" userId="S::schandel@radford.edu::d60c61ec-bf4c-4ad2-a853-710d2b97efc2" providerId="AD" clId="Web-{691B64E7-10FB-414A-8860-99C7C6917490}" dt="2020-10-19T06:44:56.407" v="262" actId="20577"/>
          <ac:spMkLst>
            <pc:docMk/>
            <pc:sldMk cId="3501202627" sldId="268"/>
            <ac:spMk id="2" creationId="{46CC82C1-10DC-4E26-98E0-7A6D834CAA59}"/>
          </ac:spMkLst>
        </pc:spChg>
        <pc:spChg chg="mod">
          <ac:chgData name="Chandel, Shanya" userId="S::schandel@radford.edu::d60c61ec-bf4c-4ad2-a853-710d2b97efc2" providerId="AD" clId="Web-{691B64E7-10FB-414A-8860-99C7C6917490}" dt="2020-10-19T06:45:23.095" v="265" actId="20577"/>
          <ac:spMkLst>
            <pc:docMk/>
            <pc:sldMk cId="3501202627" sldId="268"/>
            <ac:spMk id="3" creationId="{473DD45D-02B8-48C8-9842-5AC8CE3F84F1}"/>
          </ac:spMkLst>
        </pc:spChg>
        <pc:spChg chg="add mod">
          <ac:chgData name="Chandel, Shanya" userId="S::schandel@radford.edu::d60c61ec-bf4c-4ad2-a853-710d2b97efc2" providerId="AD" clId="Web-{691B64E7-10FB-414A-8860-99C7C6917490}" dt="2020-10-19T07:22:25.152" v="489" actId="1076"/>
          <ac:spMkLst>
            <pc:docMk/>
            <pc:sldMk cId="3501202627" sldId="268"/>
            <ac:spMk id="4" creationId="{08CCDABE-C931-4512-98A1-6061B4F571AA}"/>
          </ac:spMkLst>
        </pc:spChg>
      </pc:sldChg>
      <pc:sldChg chg="addSp modSp new">
        <pc:chgData name="Chandel, Shanya" userId="S::schandel@radford.edu::d60c61ec-bf4c-4ad2-a853-710d2b97efc2" providerId="AD" clId="Web-{691B64E7-10FB-414A-8860-99C7C6917490}" dt="2020-10-19T07:22:55.137" v="493" actId="1076"/>
        <pc:sldMkLst>
          <pc:docMk/>
          <pc:sldMk cId="98130524" sldId="269"/>
        </pc:sldMkLst>
        <pc:spChg chg="mod">
          <ac:chgData name="Chandel, Shanya" userId="S::schandel@radford.edu::d60c61ec-bf4c-4ad2-a853-710d2b97efc2" providerId="AD" clId="Web-{691B64E7-10FB-414A-8860-99C7C6917490}" dt="2020-10-19T07:04:29.918" v="379" actId="20577"/>
          <ac:spMkLst>
            <pc:docMk/>
            <pc:sldMk cId="98130524" sldId="269"/>
            <ac:spMk id="2" creationId="{FC99573A-A4EE-46F7-849E-914ABBFB7134}"/>
          </ac:spMkLst>
        </pc:spChg>
        <pc:spChg chg="mod">
          <ac:chgData name="Chandel, Shanya" userId="S::schandel@radford.edu::d60c61ec-bf4c-4ad2-a853-710d2b97efc2" providerId="AD" clId="Web-{691B64E7-10FB-414A-8860-99C7C6917490}" dt="2020-10-19T07:15:40.014" v="460" actId="20577"/>
          <ac:spMkLst>
            <pc:docMk/>
            <pc:sldMk cId="98130524" sldId="269"/>
            <ac:spMk id="3" creationId="{1257DE2A-0814-4BAE-A45F-C44B4C31880C}"/>
          </ac:spMkLst>
        </pc:spChg>
        <pc:spChg chg="add mod">
          <ac:chgData name="Chandel, Shanya" userId="S::schandel@radford.edu::d60c61ec-bf4c-4ad2-a853-710d2b97efc2" providerId="AD" clId="Web-{691B64E7-10FB-414A-8860-99C7C6917490}" dt="2020-10-19T07:22:55.137" v="493" actId="1076"/>
          <ac:spMkLst>
            <pc:docMk/>
            <pc:sldMk cId="98130524" sldId="269"/>
            <ac:spMk id="4" creationId="{A47285E1-E744-4598-B3BB-D49954EBBA81}"/>
          </ac:spMkLst>
        </pc:spChg>
      </pc:sldChg>
      <pc:sldMasterChg chg="mod modSldLayout">
        <pc:chgData name="Chandel, Shanya" userId="S::schandel@radford.edu::d60c61ec-bf4c-4ad2-a853-710d2b97efc2" providerId="AD" clId="Web-{691B64E7-10FB-414A-8860-99C7C6917490}" dt="2020-10-19T07:20:31.649" v="471"/>
        <pc:sldMasterMkLst>
          <pc:docMk/>
          <pc:sldMasterMk cId="0" sldId="2147483659"/>
        </pc:sldMasterMkLst>
        <pc:sldLayoutChg chg="mod">
          <pc:chgData name="Chandel, Shanya" userId="S::schandel@radford.edu::d60c61ec-bf4c-4ad2-a853-710d2b97efc2" providerId="AD" clId="Web-{691B64E7-10FB-414A-8860-99C7C6917490}" dt="2020-10-19T07:20:31.649" v="471"/>
          <pc:sldLayoutMkLst>
            <pc:docMk/>
            <pc:sldMasterMk cId="0" sldId="2147483659"/>
            <pc:sldLayoutMk cId="0" sldId="2147483648"/>
          </pc:sldLayoutMkLst>
        </pc:sldLayoutChg>
        <pc:sldLayoutChg chg="mod">
          <pc:chgData name="Chandel, Shanya" userId="S::schandel@radford.edu::d60c61ec-bf4c-4ad2-a853-710d2b97efc2" providerId="AD" clId="Web-{691B64E7-10FB-414A-8860-99C7C6917490}" dt="2020-10-19T07:20:31.649" v="471"/>
          <pc:sldLayoutMkLst>
            <pc:docMk/>
            <pc:sldMasterMk cId="0" sldId="2147483659"/>
            <pc:sldLayoutMk cId="0" sldId="2147483649"/>
          </pc:sldLayoutMkLst>
        </pc:sldLayoutChg>
        <pc:sldLayoutChg chg="mod">
          <pc:chgData name="Chandel, Shanya" userId="S::schandel@radford.edu::d60c61ec-bf4c-4ad2-a853-710d2b97efc2" providerId="AD" clId="Web-{691B64E7-10FB-414A-8860-99C7C6917490}" dt="2020-10-19T07:20:31.649" v="471"/>
          <pc:sldLayoutMkLst>
            <pc:docMk/>
            <pc:sldMasterMk cId="0" sldId="2147483659"/>
            <pc:sldLayoutMk cId="0" sldId="2147483650"/>
          </pc:sldLayoutMkLst>
        </pc:sldLayoutChg>
        <pc:sldLayoutChg chg="mod">
          <pc:chgData name="Chandel, Shanya" userId="S::schandel@radford.edu::d60c61ec-bf4c-4ad2-a853-710d2b97efc2" providerId="AD" clId="Web-{691B64E7-10FB-414A-8860-99C7C6917490}" dt="2020-10-19T07:20:31.649" v="471"/>
          <pc:sldLayoutMkLst>
            <pc:docMk/>
            <pc:sldMasterMk cId="0" sldId="2147483659"/>
            <pc:sldLayoutMk cId="0" sldId="2147483651"/>
          </pc:sldLayoutMkLst>
        </pc:sldLayoutChg>
        <pc:sldLayoutChg chg="mod">
          <pc:chgData name="Chandel, Shanya" userId="S::schandel@radford.edu::d60c61ec-bf4c-4ad2-a853-710d2b97efc2" providerId="AD" clId="Web-{691B64E7-10FB-414A-8860-99C7C6917490}" dt="2020-10-19T07:20:31.649" v="471"/>
          <pc:sldLayoutMkLst>
            <pc:docMk/>
            <pc:sldMasterMk cId="0" sldId="2147483659"/>
            <pc:sldLayoutMk cId="0" sldId="2147483652"/>
          </pc:sldLayoutMkLst>
        </pc:sldLayoutChg>
        <pc:sldLayoutChg chg="mod">
          <pc:chgData name="Chandel, Shanya" userId="S::schandel@radford.edu::d60c61ec-bf4c-4ad2-a853-710d2b97efc2" providerId="AD" clId="Web-{691B64E7-10FB-414A-8860-99C7C6917490}" dt="2020-10-19T07:20:31.649" v="471"/>
          <pc:sldLayoutMkLst>
            <pc:docMk/>
            <pc:sldMasterMk cId="0" sldId="2147483659"/>
            <pc:sldLayoutMk cId="0" sldId="2147483653"/>
          </pc:sldLayoutMkLst>
        </pc:sldLayoutChg>
        <pc:sldLayoutChg chg="mod">
          <pc:chgData name="Chandel, Shanya" userId="S::schandel@radford.edu::d60c61ec-bf4c-4ad2-a853-710d2b97efc2" providerId="AD" clId="Web-{691B64E7-10FB-414A-8860-99C7C6917490}" dt="2020-10-19T07:20:31.649" v="471"/>
          <pc:sldLayoutMkLst>
            <pc:docMk/>
            <pc:sldMasterMk cId="0" sldId="2147483659"/>
            <pc:sldLayoutMk cId="0" sldId="2147483654"/>
          </pc:sldLayoutMkLst>
        </pc:sldLayoutChg>
        <pc:sldLayoutChg chg="mod">
          <pc:chgData name="Chandel, Shanya" userId="S::schandel@radford.edu::d60c61ec-bf4c-4ad2-a853-710d2b97efc2" providerId="AD" clId="Web-{691B64E7-10FB-414A-8860-99C7C6917490}" dt="2020-10-19T07:20:31.649" v="471"/>
          <pc:sldLayoutMkLst>
            <pc:docMk/>
            <pc:sldMasterMk cId="0" sldId="2147483659"/>
            <pc:sldLayoutMk cId="0" sldId="2147483655"/>
          </pc:sldLayoutMkLst>
        </pc:sldLayoutChg>
        <pc:sldLayoutChg chg="mod">
          <pc:chgData name="Chandel, Shanya" userId="S::schandel@radford.edu::d60c61ec-bf4c-4ad2-a853-710d2b97efc2" providerId="AD" clId="Web-{691B64E7-10FB-414A-8860-99C7C6917490}" dt="2020-10-19T07:20:31.649" v="471"/>
          <pc:sldLayoutMkLst>
            <pc:docMk/>
            <pc:sldMasterMk cId="0" sldId="2147483659"/>
            <pc:sldLayoutMk cId="0" sldId="2147483656"/>
          </pc:sldLayoutMkLst>
        </pc:sldLayoutChg>
        <pc:sldLayoutChg chg="mod">
          <pc:chgData name="Chandel, Shanya" userId="S::schandel@radford.edu::d60c61ec-bf4c-4ad2-a853-710d2b97efc2" providerId="AD" clId="Web-{691B64E7-10FB-414A-8860-99C7C6917490}" dt="2020-10-19T07:20:31.649" v="471"/>
          <pc:sldLayoutMkLst>
            <pc:docMk/>
            <pc:sldMasterMk cId="0" sldId="2147483659"/>
            <pc:sldLayoutMk cId="0" sldId="2147483657"/>
          </pc:sldLayoutMkLst>
        </pc:sldLayoutChg>
        <pc:sldLayoutChg chg="mod">
          <pc:chgData name="Chandel, Shanya" userId="S::schandel@radford.edu::d60c61ec-bf4c-4ad2-a853-710d2b97efc2" providerId="AD" clId="Web-{691B64E7-10FB-414A-8860-99C7C6917490}" dt="2020-10-19T07:20:31.649" v="471"/>
          <pc:sldLayoutMkLst>
            <pc:docMk/>
            <pc:sldMasterMk cId="0" sldId="2147483659"/>
            <pc:sldLayoutMk cId="0" sldId="2147483658"/>
          </pc:sldLayoutMkLst>
        </pc:sldLayoutChg>
      </pc:sldMasterChg>
    </pc:docChg>
  </pc:docChgLst>
  <pc:docChgLst>
    <pc:chgData name="Chandel, Shanya" userId="S::schandel@radford.edu::d60c61ec-bf4c-4ad2-a853-710d2b97efc2" providerId="AD" clId="Web-{18434E94-A28D-21AF-AE2A-387FEEF72175}"/>
    <pc:docChg chg="modSld">
      <pc:chgData name="Chandel, Shanya" userId="S::schandel@radford.edu::d60c61ec-bf4c-4ad2-a853-710d2b97efc2" providerId="AD" clId="Web-{18434E94-A28D-21AF-AE2A-387FEEF72175}" dt="2020-11-04T01:23:46.800" v="2" actId="1076"/>
      <pc:docMkLst>
        <pc:docMk/>
      </pc:docMkLst>
      <pc:sldChg chg="modSp">
        <pc:chgData name="Chandel, Shanya" userId="S::schandel@radford.edu::d60c61ec-bf4c-4ad2-a853-710d2b97efc2" providerId="AD" clId="Web-{18434E94-A28D-21AF-AE2A-387FEEF72175}" dt="2020-11-04T01:23:46.800" v="2" actId="1076"/>
        <pc:sldMkLst>
          <pc:docMk/>
          <pc:sldMk cId="0" sldId="256"/>
        </pc:sldMkLst>
        <pc:spChg chg="mod">
          <ac:chgData name="Chandel, Shanya" userId="S::schandel@radford.edu::d60c61ec-bf4c-4ad2-a853-710d2b97efc2" providerId="AD" clId="Web-{18434E94-A28D-21AF-AE2A-387FEEF72175}" dt="2020-11-04T01:23:46.800" v="2" actId="1076"/>
          <ac:spMkLst>
            <pc:docMk/>
            <pc:sldMk cId="0" sldId="256"/>
            <ac:spMk id="88" creationId="{00000000-0000-0000-0000-000000000000}"/>
          </ac:spMkLst>
        </pc:spChg>
      </pc:sldChg>
    </pc:docChg>
  </pc:docChgLst>
  <pc:docChgLst>
    <pc:chgData name="Chandel, Shanya" userId="S::schandel@radford.edu::d60c61ec-bf4c-4ad2-a853-710d2b97efc2" providerId="AD" clId="Web-{364A445A-FFC0-47B4-B175-19B6EE5407ED}"/>
    <pc:docChg chg="modSld">
      <pc:chgData name="Chandel, Shanya" userId="S::schandel@radford.edu::d60c61ec-bf4c-4ad2-a853-710d2b97efc2" providerId="AD" clId="Web-{364A445A-FFC0-47B4-B175-19B6EE5407ED}" dt="2020-10-20T23:20:15.528" v="12" actId="20577"/>
      <pc:docMkLst>
        <pc:docMk/>
      </pc:docMkLst>
      <pc:sldChg chg="modSp">
        <pc:chgData name="Chandel, Shanya" userId="S::schandel@radford.edu::d60c61ec-bf4c-4ad2-a853-710d2b97efc2" providerId="AD" clId="Web-{364A445A-FFC0-47B4-B175-19B6EE5407ED}" dt="2020-10-20T23:20:15.528" v="12" actId="20577"/>
        <pc:sldMkLst>
          <pc:docMk/>
          <pc:sldMk cId="0" sldId="257"/>
        </pc:sldMkLst>
        <pc:spChg chg="mod">
          <ac:chgData name="Chandel, Shanya" userId="S::schandel@radford.edu::d60c61ec-bf4c-4ad2-a853-710d2b97efc2" providerId="AD" clId="Web-{364A445A-FFC0-47B4-B175-19B6EE5407ED}" dt="2020-10-20T23:20:15.528" v="12" actId="20577"/>
          <ac:spMkLst>
            <pc:docMk/>
            <pc:sldMk cId="0" sldId="257"/>
            <ac:spMk id="95" creationId="{00000000-0000-0000-0000-000000000000}"/>
          </ac:spMkLst>
        </pc:spChg>
      </pc:sldChg>
    </pc:docChg>
  </pc:docChgLst>
  <pc:docChgLst>
    <pc:chgData name="Chandel, Shanya" userId="S::schandel@radford.edu::d60c61ec-bf4c-4ad2-a853-710d2b97efc2" providerId="AD" clId="Web-{2EC24B11-B717-446F-8767-B003315C3B6D}"/>
    <pc:docChg chg="modSld">
      <pc:chgData name="Chandel, Shanya" userId="S::schandel@radford.edu::d60c61ec-bf4c-4ad2-a853-710d2b97efc2" providerId="AD" clId="Web-{2EC24B11-B717-446F-8767-B003315C3B6D}" dt="2020-10-20T21:38:15.493" v="9" actId="20577"/>
      <pc:docMkLst>
        <pc:docMk/>
      </pc:docMkLst>
      <pc:sldChg chg="modSp">
        <pc:chgData name="Chandel, Shanya" userId="S::schandel@radford.edu::d60c61ec-bf4c-4ad2-a853-710d2b97efc2" providerId="AD" clId="Web-{2EC24B11-B717-446F-8767-B003315C3B6D}" dt="2020-10-20T21:38:15.493" v="9" actId="20577"/>
        <pc:sldMkLst>
          <pc:docMk/>
          <pc:sldMk cId="0" sldId="257"/>
        </pc:sldMkLst>
        <pc:spChg chg="mod">
          <ac:chgData name="Chandel, Shanya" userId="S::schandel@radford.edu::d60c61ec-bf4c-4ad2-a853-710d2b97efc2" providerId="AD" clId="Web-{2EC24B11-B717-446F-8767-B003315C3B6D}" dt="2020-10-20T21:38:15.493" v="9" actId="20577"/>
          <ac:spMkLst>
            <pc:docMk/>
            <pc:sldMk cId="0" sldId="257"/>
            <ac:spMk id="95" creationId="{00000000-0000-0000-0000-000000000000}"/>
          </ac:spMkLst>
        </pc:spChg>
      </pc:sldChg>
    </pc:docChg>
  </pc:docChgLst>
  <pc:docChgLst>
    <pc:chgData name="Lamparella, Jacob" userId="S::jlamparella@radford.edu::1b8c38e7-9896-4323-a6da-7e334a062af3" providerId="AD" clId="Web-{CE330E33-4BD2-4455-81E9-EAFF7EC2B30F}"/>
    <pc:docChg chg="modSld">
      <pc:chgData name="Lamparella, Jacob" userId="S::jlamparella@radford.edu::1b8c38e7-9896-4323-a6da-7e334a062af3" providerId="AD" clId="Web-{CE330E33-4BD2-4455-81E9-EAFF7EC2B30F}" dt="2020-11-04T02:46:50.930" v="33" actId="20577"/>
      <pc:docMkLst>
        <pc:docMk/>
      </pc:docMkLst>
      <pc:sldChg chg="modSp">
        <pc:chgData name="Lamparella, Jacob" userId="S::jlamparella@radford.edu::1b8c38e7-9896-4323-a6da-7e334a062af3" providerId="AD" clId="Web-{CE330E33-4BD2-4455-81E9-EAFF7EC2B30F}" dt="2020-11-04T02:43:58.936" v="13" actId="20577"/>
        <pc:sldMkLst>
          <pc:docMk/>
          <pc:sldMk cId="0" sldId="258"/>
        </pc:sldMkLst>
        <pc:spChg chg="mod">
          <ac:chgData name="Lamparella, Jacob" userId="S::jlamparella@radford.edu::1b8c38e7-9896-4323-a6da-7e334a062af3" providerId="AD" clId="Web-{CE330E33-4BD2-4455-81E9-EAFF7EC2B30F}" dt="2020-11-04T02:43:58.936" v="13" actId="20577"/>
          <ac:spMkLst>
            <pc:docMk/>
            <pc:sldMk cId="0" sldId="258"/>
            <ac:spMk id="100" creationId="{00000000-0000-0000-0000-000000000000}"/>
          </ac:spMkLst>
        </pc:spChg>
      </pc:sldChg>
      <pc:sldChg chg="modSp">
        <pc:chgData name="Lamparella, Jacob" userId="S::jlamparella@radford.edu::1b8c38e7-9896-4323-a6da-7e334a062af3" providerId="AD" clId="Web-{CE330E33-4BD2-4455-81E9-EAFF7EC2B30F}" dt="2020-11-04T02:44:43.173" v="20" actId="20577"/>
        <pc:sldMkLst>
          <pc:docMk/>
          <pc:sldMk cId="0" sldId="259"/>
        </pc:sldMkLst>
        <pc:spChg chg="mod">
          <ac:chgData name="Lamparella, Jacob" userId="S::jlamparella@radford.edu::1b8c38e7-9896-4323-a6da-7e334a062af3" providerId="AD" clId="Web-{CE330E33-4BD2-4455-81E9-EAFF7EC2B30F}" dt="2020-11-04T02:44:43.173" v="20" actId="20577"/>
          <ac:spMkLst>
            <pc:docMk/>
            <pc:sldMk cId="0" sldId="259"/>
            <ac:spMk id="113" creationId="{00000000-0000-0000-0000-000000000000}"/>
          </ac:spMkLst>
        </pc:spChg>
      </pc:sldChg>
      <pc:sldChg chg="modSp">
        <pc:chgData name="Lamparella, Jacob" userId="S::jlamparella@radford.edu::1b8c38e7-9896-4323-a6da-7e334a062af3" providerId="AD" clId="Web-{CE330E33-4BD2-4455-81E9-EAFF7EC2B30F}" dt="2020-11-04T02:45:55.849" v="28" actId="20577"/>
        <pc:sldMkLst>
          <pc:docMk/>
          <pc:sldMk cId="0" sldId="260"/>
        </pc:sldMkLst>
        <pc:spChg chg="mod">
          <ac:chgData name="Lamparella, Jacob" userId="S::jlamparella@radford.edu::1b8c38e7-9896-4323-a6da-7e334a062af3" providerId="AD" clId="Web-{CE330E33-4BD2-4455-81E9-EAFF7EC2B30F}" dt="2020-11-04T02:45:55.849" v="28" actId="20577"/>
          <ac:spMkLst>
            <pc:docMk/>
            <pc:sldMk cId="0" sldId="260"/>
            <ac:spMk id="120" creationId="{00000000-0000-0000-0000-000000000000}"/>
          </ac:spMkLst>
        </pc:spChg>
      </pc:sldChg>
      <pc:sldChg chg="modSp">
        <pc:chgData name="Lamparella, Jacob" userId="S::jlamparella@radford.edu::1b8c38e7-9896-4323-a6da-7e334a062af3" providerId="AD" clId="Web-{CE330E33-4BD2-4455-81E9-EAFF7EC2B30F}" dt="2020-11-04T02:46:50.930" v="33" actId="20577"/>
        <pc:sldMkLst>
          <pc:docMk/>
          <pc:sldMk cId="3911734816" sldId="267"/>
        </pc:sldMkLst>
        <pc:spChg chg="mod">
          <ac:chgData name="Lamparella, Jacob" userId="S::jlamparella@radford.edu::1b8c38e7-9896-4323-a6da-7e334a062af3" providerId="AD" clId="Web-{CE330E33-4BD2-4455-81E9-EAFF7EC2B30F}" dt="2020-11-04T02:46:50.930" v="33" actId="20577"/>
          <ac:spMkLst>
            <pc:docMk/>
            <pc:sldMk cId="3911734816" sldId="267"/>
            <ac:spMk id="3" creationId="{47A39A0A-7E00-4555-AE12-FF15E2CFB1A4}"/>
          </ac:spMkLst>
        </pc:spChg>
      </pc:sldChg>
    </pc:docChg>
  </pc:docChgLst>
  <pc:docChgLst>
    <pc:chgData name="Harris, Jayla" userId="S::jharris950@radford.edu::15e90384-e87a-4e8a-af98-5b0d7c7a7a09" providerId="AD" clId="Web-{5DAA837D-7E84-41E2-9E4C-D92F68826317}"/>
    <pc:docChg chg="modSld">
      <pc:chgData name="Harris, Jayla" userId="S::jharris950@radford.edu::15e90384-e87a-4e8a-af98-5b0d7c7a7a09" providerId="AD" clId="Web-{5DAA837D-7E84-41E2-9E4C-D92F68826317}" dt="2020-11-04T02:50:55.274" v="13" actId="20577"/>
      <pc:docMkLst>
        <pc:docMk/>
      </pc:docMkLst>
      <pc:sldChg chg="modSp">
        <pc:chgData name="Harris, Jayla" userId="S::jharris950@radford.edu::15e90384-e87a-4e8a-af98-5b0d7c7a7a09" providerId="AD" clId="Web-{5DAA837D-7E84-41E2-9E4C-D92F68826317}" dt="2020-11-04T02:50:55.274" v="13" actId="20577"/>
        <pc:sldMkLst>
          <pc:docMk/>
          <pc:sldMk cId="0" sldId="259"/>
        </pc:sldMkLst>
        <pc:spChg chg="mod">
          <ac:chgData name="Harris, Jayla" userId="S::jharris950@radford.edu::15e90384-e87a-4e8a-af98-5b0d7c7a7a09" providerId="AD" clId="Web-{5DAA837D-7E84-41E2-9E4C-D92F68826317}" dt="2020-11-04T02:50:55.274" v="13" actId="20577"/>
          <ac:spMkLst>
            <pc:docMk/>
            <pc:sldMk cId="0" sldId="259"/>
            <ac:spMk id="113" creationId="{00000000-0000-0000-0000-000000000000}"/>
          </ac:spMkLst>
        </pc:spChg>
      </pc:sldChg>
      <pc:sldChg chg="modSp">
        <pc:chgData name="Harris, Jayla" userId="S::jharris950@radford.edu::15e90384-e87a-4e8a-af98-5b0d7c7a7a09" providerId="AD" clId="Web-{5DAA837D-7E84-41E2-9E4C-D92F68826317}" dt="2020-11-04T02:50:23.397" v="7" actId="20577"/>
        <pc:sldMkLst>
          <pc:docMk/>
          <pc:sldMk cId="3911734816" sldId="267"/>
        </pc:sldMkLst>
        <pc:spChg chg="mod">
          <ac:chgData name="Harris, Jayla" userId="S::jharris950@radford.edu::15e90384-e87a-4e8a-af98-5b0d7c7a7a09" providerId="AD" clId="Web-{5DAA837D-7E84-41E2-9E4C-D92F68826317}" dt="2020-11-04T02:50:23.397" v="7" actId="20577"/>
          <ac:spMkLst>
            <pc:docMk/>
            <pc:sldMk cId="3911734816" sldId="267"/>
            <ac:spMk id="3" creationId="{47A39A0A-7E00-4555-AE12-FF15E2CFB1A4}"/>
          </ac:spMkLst>
        </pc:spChg>
      </pc:sldChg>
      <pc:sldChg chg="modSp">
        <pc:chgData name="Harris, Jayla" userId="S::jharris950@radford.edu::15e90384-e87a-4e8a-af98-5b0d7c7a7a09" providerId="AD" clId="Web-{5DAA837D-7E84-41E2-9E4C-D92F68826317}" dt="2020-11-04T02:47:30.684" v="1" actId="20577"/>
        <pc:sldMkLst>
          <pc:docMk/>
          <pc:sldMk cId="98130524" sldId="269"/>
        </pc:sldMkLst>
        <pc:spChg chg="mod">
          <ac:chgData name="Harris, Jayla" userId="S::jharris950@radford.edu::15e90384-e87a-4e8a-af98-5b0d7c7a7a09" providerId="AD" clId="Web-{5DAA837D-7E84-41E2-9E4C-D92F68826317}" dt="2020-11-04T02:47:30.684" v="1" actId="20577"/>
          <ac:spMkLst>
            <pc:docMk/>
            <pc:sldMk cId="98130524" sldId="269"/>
            <ac:spMk id="3" creationId="{1257DE2A-0814-4BAE-A45F-C44B4C31880C}"/>
          </ac:spMkLst>
        </pc:spChg>
      </pc:sldChg>
    </pc:docChg>
  </pc:docChgLst>
  <pc:docChgLst>
    <pc:chgData name="Ha, Amy" userId="3bcc541d-bf51-4f3e-ad7f-6c688208b60f" providerId="ADAL" clId="{FE07F979-29AC-AF40-B4DF-1ED80DA49F31}"/>
    <pc:docChg chg="custSel modSld">
      <pc:chgData name="Ha, Amy" userId="3bcc541d-bf51-4f3e-ad7f-6c688208b60f" providerId="ADAL" clId="{FE07F979-29AC-AF40-B4DF-1ED80DA49F31}" dt="2020-10-19T20:17:16.667" v="1" actId="20577"/>
      <pc:docMkLst>
        <pc:docMk/>
      </pc:docMkLst>
      <pc:sldChg chg="modSp">
        <pc:chgData name="Ha, Amy" userId="3bcc541d-bf51-4f3e-ad7f-6c688208b60f" providerId="ADAL" clId="{FE07F979-29AC-AF40-B4DF-1ED80DA49F31}" dt="2020-10-19T20:17:16.667" v="1" actId="20577"/>
        <pc:sldMkLst>
          <pc:docMk/>
          <pc:sldMk cId="0" sldId="256"/>
        </pc:sldMkLst>
        <pc:spChg chg="mod">
          <ac:chgData name="Ha, Amy" userId="3bcc541d-bf51-4f3e-ad7f-6c688208b60f" providerId="ADAL" clId="{FE07F979-29AC-AF40-B4DF-1ED80DA49F31}" dt="2020-10-19T20:17:16.667" v="1" actId="20577"/>
          <ac:spMkLst>
            <pc:docMk/>
            <pc:sldMk cId="0" sldId="256"/>
            <ac:spMk id="2" creationId="{2DA56382-7787-48EF-92F6-65B848444E4C}"/>
          </ac:spMkLst>
        </pc:spChg>
      </pc:sldChg>
    </pc:docChg>
  </pc:docChgLst>
  <pc:docChgLst>
    <pc:chgData name="Chandel, Shanya" userId="S::schandel@radford.edu::d60c61ec-bf4c-4ad2-a853-710d2b97efc2" providerId="AD" clId="Web-{7700C980-0F11-40CF-8A3F-66F28D59345E}"/>
    <pc:docChg chg="modSld">
      <pc:chgData name="Chandel, Shanya" userId="S::schandel@radford.edu::d60c61ec-bf4c-4ad2-a853-710d2b97efc2" providerId="AD" clId="Web-{7700C980-0F11-40CF-8A3F-66F28D59345E}" dt="2020-10-28T04:01:49.593" v="202" actId="20577"/>
      <pc:docMkLst>
        <pc:docMk/>
      </pc:docMkLst>
      <pc:sldChg chg="modSp">
        <pc:chgData name="Chandel, Shanya" userId="S::schandel@radford.edu::d60c61ec-bf4c-4ad2-a853-710d2b97efc2" providerId="AD" clId="Web-{7700C980-0F11-40CF-8A3F-66F28D59345E}" dt="2020-10-28T03:30:17.808" v="23" actId="14100"/>
        <pc:sldMkLst>
          <pc:docMk/>
          <pc:sldMk cId="0" sldId="258"/>
        </pc:sldMkLst>
        <pc:spChg chg="mod">
          <ac:chgData name="Chandel, Shanya" userId="S::schandel@radford.edu::d60c61ec-bf4c-4ad2-a853-710d2b97efc2" providerId="AD" clId="Web-{7700C980-0F11-40CF-8A3F-66F28D59345E}" dt="2020-10-28T03:30:12.949" v="21" actId="1076"/>
          <ac:spMkLst>
            <pc:docMk/>
            <pc:sldMk cId="0" sldId="258"/>
            <ac:spMk id="100" creationId="{00000000-0000-0000-0000-000000000000}"/>
          </ac:spMkLst>
        </pc:spChg>
        <pc:picChg chg="mod">
          <ac:chgData name="Chandel, Shanya" userId="S::schandel@radford.edu::d60c61ec-bf4c-4ad2-a853-710d2b97efc2" providerId="AD" clId="Web-{7700C980-0F11-40CF-8A3F-66F28D59345E}" dt="2020-10-28T03:30:17.808" v="23" actId="14100"/>
          <ac:picMkLst>
            <pc:docMk/>
            <pc:sldMk cId="0" sldId="258"/>
            <ac:picMk id="103" creationId="{00000000-0000-0000-0000-000000000000}"/>
          </ac:picMkLst>
        </pc:picChg>
      </pc:sldChg>
      <pc:sldChg chg="modSp">
        <pc:chgData name="Chandel, Shanya" userId="S::schandel@radford.edu::d60c61ec-bf4c-4ad2-a853-710d2b97efc2" providerId="AD" clId="Web-{7700C980-0F11-40CF-8A3F-66F28D59345E}" dt="2020-10-28T04:01:39.171" v="200" actId="20577"/>
        <pc:sldMkLst>
          <pc:docMk/>
          <pc:sldMk cId="0" sldId="259"/>
        </pc:sldMkLst>
        <pc:spChg chg="mod">
          <ac:chgData name="Chandel, Shanya" userId="S::schandel@radford.edu::d60c61ec-bf4c-4ad2-a853-710d2b97efc2" providerId="AD" clId="Web-{7700C980-0F11-40CF-8A3F-66F28D59345E}" dt="2020-10-28T04:01:39.171" v="200" actId="20577"/>
          <ac:spMkLst>
            <pc:docMk/>
            <pc:sldMk cId="0" sldId="259"/>
            <ac:spMk id="113" creationId="{00000000-0000-0000-0000-000000000000}"/>
          </ac:spMkLst>
        </pc:spChg>
      </pc:sldChg>
      <pc:sldChg chg="modSp">
        <pc:chgData name="Chandel, Shanya" userId="S::schandel@radford.edu::d60c61ec-bf4c-4ad2-a853-710d2b97efc2" providerId="AD" clId="Web-{7700C980-0F11-40CF-8A3F-66F28D59345E}" dt="2020-10-28T03:45:10.828" v="162" actId="20577"/>
        <pc:sldMkLst>
          <pc:docMk/>
          <pc:sldMk cId="0" sldId="261"/>
        </pc:sldMkLst>
        <pc:spChg chg="mod">
          <ac:chgData name="Chandel, Shanya" userId="S::schandel@radford.edu::d60c61ec-bf4c-4ad2-a853-710d2b97efc2" providerId="AD" clId="Web-{7700C980-0F11-40CF-8A3F-66F28D59345E}" dt="2020-10-28T03:45:10.828" v="162" actId="20577"/>
          <ac:spMkLst>
            <pc:docMk/>
            <pc:sldMk cId="0" sldId="261"/>
            <ac:spMk id="127" creationId="{00000000-0000-0000-0000-000000000000}"/>
          </ac:spMkLst>
        </pc:spChg>
      </pc:sldChg>
      <pc:sldChg chg="modSp">
        <pc:chgData name="Chandel, Shanya" userId="S::schandel@radford.edu::d60c61ec-bf4c-4ad2-a853-710d2b97efc2" providerId="AD" clId="Web-{7700C980-0F11-40CF-8A3F-66F28D59345E}" dt="2020-10-28T03:47:06.035" v="181" actId="20577"/>
        <pc:sldMkLst>
          <pc:docMk/>
          <pc:sldMk cId="0" sldId="265"/>
        </pc:sldMkLst>
        <pc:spChg chg="mod">
          <ac:chgData name="Chandel, Shanya" userId="S::schandel@radford.edu::d60c61ec-bf4c-4ad2-a853-710d2b97efc2" providerId="AD" clId="Web-{7700C980-0F11-40CF-8A3F-66F28D59345E}" dt="2020-10-28T03:47:06.035" v="181" actId="20577"/>
          <ac:spMkLst>
            <pc:docMk/>
            <pc:sldMk cId="0" sldId="265"/>
            <ac:spMk id="155" creationId="{00000000-0000-0000-0000-000000000000}"/>
          </ac:spMkLst>
        </pc:spChg>
      </pc:sldChg>
      <pc:sldChg chg="modSp">
        <pc:chgData name="Chandel, Shanya" userId="S::schandel@radford.edu::d60c61ec-bf4c-4ad2-a853-710d2b97efc2" providerId="AD" clId="Web-{7700C980-0F11-40CF-8A3F-66F28D59345E}" dt="2020-10-28T04:01:49.593" v="202" actId="20577"/>
        <pc:sldMkLst>
          <pc:docMk/>
          <pc:sldMk cId="3911734816" sldId="267"/>
        </pc:sldMkLst>
        <pc:spChg chg="mod">
          <ac:chgData name="Chandel, Shanya" userId="S::schandel@radford.edu::d60c61ec-bf4c-4ad2-a853-710d2b97efc2" providerId="AD" clId="Web-{7700C980-0F11-40CF-8A3F-66F28D59345E}" dt="2020-10-28T04:01:49.593" v="202" actId="20577"/>
          <ac:spMkLst>
            <pc:docMk/>
            <pc:sldMk cId="3911734816" sldId="267"/>
            <ac:spMk id="3" creationId="{47A39A0A-7E00-4555-AE12-FF15E2CFB1A4}"/>
          </ac:spMkLst>
        </pc:spChg>
      </pc:sldChg>
      <pc:sldChg chg="modSp">
        <pc:chgData name="Chandel, Shanya" userId="S::schandel@radford.edu::d60c61ec-bf4c-4ad2-a853-710d2b97efc2" providerId="AD" clId="Web-{7700C980-0F11-40CF-8A3F-66F28D59345E}" dt="2020-10-28T03:33:30.469" v="74" actId="20577"/>
        <pc:sldMkLst>
          <pc:docMk/>
          <pc:sldMk cId="3501202627" sldId="268"/>
        </pc:sldMkLst>
        <pc:spChg chg="mod">
          <ac:chgData name="Chandel, Shanya" userId="S::schandel@radford.edu::d60c61ec-bf4c-4ad2-a853-710d2b97efc2" providerId="AD" clId="Web-{7700C980-0F11-40CF-8A3F-66F28D59345E}" dt="2020-10-28T03:33:30.469" v="74" actId="20577"/>
          <ac:spMkLst>
            <pc:docMk/>
            <pc:sldMk cId="3501202627" sldId="268"/>
            <ac:spMk id="3" creationId="{473DD45D-02B8-48C8-9842-5AC8CE3F84F1}"/>
          </ac:spMkLst>
        </pc:spChg>
      </pc:sldChg>
    </pc:docChg>
  </pc:docChgLst>
  <pc:docChgLst>
    <pc:chgData name="Lamparella, Jacob" userId="S::jlamparella@radford.edu::1b8c38e7-9896-4323-a6da-7e334a062af3" providerId="AD" clId="Web-{76A6197B-ACB6-4246-B441-AE77C9B2557A}"/>
    <pc:docChg chg="modSld">
      <pc:chgData name="Lamparella, Jacob" userId="S::jlamparella@radford.edu::1b8c38e7-9896-4323-a6da-7e334a062af3" providerId="AD" clId="Web-{76A6197B-ACB6-4246-B441-AE77C9B2557A}" dt="2020-10-21T16:06:36.154" v="1" actId="20577"/>
      <pc:docMkLst>
        <pc:docMk/>
      </pc:docMkLst>
      <pc:sldChg chg="modSp">
        <pc:chgData name="Lamparella, Jacob" userId="S::jlamparella@radford.edu::1b8c38e7-9896-4323-a6da-7e334a062af3" providerId="AD" clId="Web-{76A6197B-ACB6-4246-B441-AE77C9B2557A}" dt="2020-10-21T16:06:36.154" v="1" actId="20577"/>
        <pc:sldMkLst>
          <pc:docMk/>
          <pc:sldMk cId="0" sldId="263"/>
        </pc:sldMkLst>
        <pc:spChg chg="mod">
          <ac:chgData name="Lamparella, Jacob" userId="S::jlamparella@radford.edu::1b8c38e7-9896-4323-a6da-7e334a062af3" providerId="AD" clId="Web-{76A6197B-ACB6-4246-B441-AE77C9B2557A}" dt="2020-10-21T16:06:36.154" v="1" actId="20577"/>
          <ac:spMkLst>
            <pc:docMk/>
            <pc:sldMk cId="0" sldId="263"/>
            <ac:spMk id="141" creationId="{00000000-0000-0000-0000-000000000000}"/>
          </ac:spMkLst>
        </pc:spChg>
      </pc:sldChg>
    </pc:docChg>
  </pc:docChgLst>
  <pc:docChgLst>
    <pc:chgData name="Chandel, Shanya" userId="S::schandel@radford.edu::d60c61ec-bf4c-4ad2-a853-710d2b97efc2" providerId="AD" clId="Web-{8BFB4621-D4C8-40A0-BC1D-46014B147CC6}"/>
    <pc:docChg chg="modSld">
      <pc:chgData name="Chandel, Shanya" userId="S::schandel@radford.edu::d60c61ec-bf4c-4ad2-a853-710d2b97efc2" providerId="AD" clId="Web-{8BFB4621-D4C8-40A0-BC1D-46014B147CC6}" dt="2020-10-19T20:47:01.655" v="39" actId="20577"/>
      <pc:docMkLst>
        <pc:docMk/>
      </pc:docMkLst>
      <pc:sldChg chg="modSp">
        <pc:chgData name="Chandel, Shanya" userId="S::schandel@radford.edu::d60c61ec-bf4c-4ad2-a853-710d2b97efc2" providerId="AD" clId="Web-{8BFB4621-D4C8-40A0-BC1D-46014B147CC6}" dt="2020-10-19T20:38:44.140" v="4" actId="20577"/>
        <pc:sldMkLst>
          <pc:docMk/>
          <pc:sldMk cId="0" sldId="256"/>
        </pc:sldMkLst>
        <pc:spChg chg="mod">
          <ac:chgData name="Chandel, Shanya" userId="S::schandel@radford.edu::d60c61ec-bf4c-4ad2-a853-710d2b97efc2" providerId="AD" clId="Web-{8BFB4621-D4C8-40A0-BC1D-46014B147CC6}" dt="2020-10-19T20:38:44.140" v="4" actId="20577"/>
          <ac:spMkLst>
            <pc:docMk/>
            <pc:sldMk cId="0" sldId="256"/>
            <ac:spMk id="85" creationId="{00000000-0000-0000-0000-000000000000}"/>
          </ac:spMkLst>
        </pc:spChg>
      </pc:sldChg>
      <pc:sldChg chg="modSp">
        <pc:chgData name="Chandel, Shanya" userId="S::schandel@radford.edu::d60c61ec-bf4c-4ad2-a853-710d2b97efc2" providerId="AD" clId="Web-{8BFB4621-D4C8-40A0-BC1D-46014B147CC6}" dt="2020-10-19T20:47:01.655" v="39" actId="20577"/>
        <pc:sldMkLst>
          <pc:docMk/>
          <pc:sldMk cId="0" sldId="257"/>
        </pc:sldMkLst>
        <pc:spChg chg="mod">
          <ac:chgData name="Chandel, Shanya" userId="S::schandel@radford.edu::d60c61ec-bf4c-4ad2-a853-710d2b97efc2" providerId="AD" clId="Web-{8BFB4621-D4C8-40A0-BC1D-46014B147CC6}" dt="2020-10-19T20:47:01.655" v="39" actId="20577"/>
          <ac:spMkLst>
            <pc:docMk/>
            <pc:sldMk cId="0" sldId="257"/>
            <ac:spMk id="95" creationId="{00000000-0000-0000-0000-000000000000}"/>
          </ac:spMkLst>
        </pc:spChg>
      </pc:sldChg>
      <pc:sldChg chg="modSp">
        <pc:chgData name="Chandel, Shanya" userId="S::schandel@radford.edu::d60c61ec-bf4c-4ad2-a853-710d2b97efc2" providerId="AD" clId="Web-{8BFB4621-D4C8-40A0-BC1D-46014B147CC6}" dt="2020-10-19T20:41:25.572" v="26" actId="20577"/>
        <pc:sldMkLst>
          <pc:docMk/>
          <pc:sldMk cId="0" sldId="260"/>
        </pc:sldMkLst>
        <pc:spChg chg="mod">
          <ac:chgData name="Chandel, Shanya" userId="S::schandel@radford.edu::d60c61ec-bf4c-4ad2-a853-710d2b97efc2" providerId="AD" clId="Web-{8BFB4621-D4C8-40A0-BC1D-46014B147CC6}" dt="2020-10-19T20:41:25.572" v="26" actId="20577"/>
          <ac:spMkLst>
            <pc:docMk/>
            <pc:sldMk cId="0" sldId="260"/>
            <ac:spMk id="119" creationId="{00000000-0000-0000-0000-000000000000}"/>
          </ac:spMkLst>
        </pc:spChg>
      </pc:sldChg>
      <pc:sldChg chg="modSp">
        <pc:chgData name="Chandel, Shanya" userId="S::schandel@radford.edu::d60c61ec-bf4c-4ad2-a853-710d2b97efc2" providerId="AD" clId="Web-{8BFB4621-D4C8-40A0-BC1D-46014B147CC6}" dt="2020-10-19T20:41:30.150" v="27" actId="20577"/>
        <pc:sldMkLst>
          <pc:docMk/>
          <pc:sldMk cId="3911734816" sldId="267"/>
        </pc:sldMkLst>
        <pc:spChg chg="mod">
          <ac:chgData name="Chandel, Shanya" userId="S::schandel@radford.edu::d60c61ec-bf4c-4ad2-a853-710d2b97efc2" providerId="AD" clId="Web-{8BFB4621-D4C8-40A0-BC1D-46014B147CC6}" dt="2020-10-19T20:41:30.150" v="27" actId="20577"/>
          <ac:spMkLst>
            <pc:docMk/>
            <pc:sldMk cId="3911734816" sldId="267"/>
            <ac:spMk id="2" creationId="{8AF331DC-8BD8-4223-9E76-4CE3AA730082}"/>
          </ac:spMkLst>
        </pc:spChg>
      </pc:sldChg>
      <pc:sldChg chg="modSp">
        <pc:chgData name="Chandel, Shanya" userId="S::schandel@radford.edu::d60c61ec-bf4c-4ad2-a853-710d2b97efc2" providerId="AD" clId="Web-{8BFB4621-D4C8-40A0-BC1D-46014B147CC6}" dt="2020-10-19T20:41:18.415" v="22" actId="20577"/>
        <pc:sldMkLst>
          <pc:docMk/>
          <pc:sldMk cId="3501202627" sldId="268"/>
        </pc:sldMkLst>
        <pc:spChg chg="mod">
          <ac:chgData name="Chandel, Shanya" userId="S::schandel@radford.edu::d60c61ec-bf4c-4ad2-a853-710d2b97efc2" providerId="AD" clId="Web-{8BFB4621-D4C8-40A0-BC1D-46014B147CC6}" dt="2020-10-19T20:41:18.415" v="22" actId="20577"/>
          <ac:spMkLst>
            <pc:docMk/>
            <pc:sldMk cId="3501202627" sldId="268"/>
            <ac:spMk id="2" creationId="{46CC82C1-10DC-4E26-98E0-7A6D834CAA59}"/>
          </ac:spMkLst>
        </pc:spChg>
      </pc:sldChg>
    </pc:docChg>
  </pc:docChgLst>
  <pc:docChgLst>
    <pc:chgData name="Chandel, Shanya" userId="S::schandel@radford.edu::d60c61ec-bf4c-4ad2-a853-710d2b97efc2" providerId="AD" clId="Web-{6D9F280B-2B3A-450F-9C15-985A8AFFF4BB}"/>
    <pc:docChg chg="modSld">
      <pc:chgData name="Chandel, Shanya" userId="S::schandel@radford.edu::d60c61ec-bf4c-4ad2-a853-710d2b97efc2" providerId="AD" clId="Web-{6D9F280B-2B3A-450F-9C15-985A8AFFF4BB}" dt="2020-11-04T03:26:40.933" v="0" actId="14100"/>
      <pc:docMkLst>
        <pc:docMk/>
      </pc:docMkLst>
      <pc:sldChg chg="modSp">
        <pc:chgData name="Chandel, Shanya" userId="S::schandel@radford.edu::d60c61ec-bf4c-4ad2-a853-710d2b97efc2" providerId="AD" clId="Web-{6D9F280B-2B3A-450F-9C15-985A8AFFF4BB}" dt="2020-11-04T03:26:40.933" v="0" actId="14100"/>
        <pc:sldMkLst>
          <pc:docMk/>
          <pc:sldMk cId="0" sldId="258"/>
        </pc:sldMkLst>
        <pc:picChg chg="mod">
          <ac:chgData name="Chandel, Shanya" userId="S::schandel@radford.edu::d60c61ec-bf4c-4ad2-a853-710d2b97efc2" providerId="AD" clId="Web-{6D9F280B-2B3A-450F-9C15-985A8AFFF4BB}" dt="2020-11-04T03:26:40.933" v="0" actId="14100"/>
          <ac:picMkLst>
            <pc:docMk/>
            <pc:sldMk cId="0" sldId="258"/>
            <ac:picMk id="103" creationId="{00000000-0000-0000-0000-000000000000}"/>
          </ac:picMkLst>
        </pc:picChg>
      </pc:sldChg>
    </pc:docChg>
  </pc:docChgLst>
  <pc:docChgLst>
    <pc:chgData name="Chandel, Shanya" userId="S::schandel@radford.edu::d60c61ec-bf4c-4ad2-a853-710d2b97efc2" providerId="AD" clId="Web-{B100F4BD-40FD-4FBD-BD20-66BB1CFC4702}"/>
    <pc:docChg chg="modSld">
      <pc:chgData name="Chandel, Shanya" userId="S::schandel@radford.edu::d60c61ec-bf4c-4ad2-a853-710d2b97efc2" providerId="AD" clId="Web-{B100F4BD-40FD-4FBD-BD20-66BB1CFC4702}" dt="2020-10-14T14:34:35.704" v="4" actId="20577"/>
      <pc:docMkLst>
        <pc:docMk/>
      </pc:docMkLst>
      <pc:sldChg chg="modSp">
        <pc:chgData name="Chandel, Shanya" userId="S::schandel@radford.edu::d60c61ec-bf4c-4ad2-a853-710d2b97efc2" providerId="AD" clId="Web-{B100F4BD-40FD-4FBD-BD20-66BB1CFC4702}" dt="2020-10-14T14:34:35.704" v="4" actId="20577"/>
        <pc:sldMkLst>
          <pc:docMk/>
          <pc:sldMk cId="0" sldId="258"/>
        </pc:sldMkLst>
        <pc:spChg chg="mod">
          <ac:chgData name="Chandel, Shanya" userId="S::schandel@radford.edu::d60c61ec-bf4c-4ad2-a853-710d2b97efc2" providerId="AD" clId="Web-{B100F4BD-40FD-4FBD-BD20-66BB1CFC4702}" dt="2020-10-14T14:34:35.704" v="4" actId="20577"/>
          <ac:spMkLst>
            <pc:docMk/>
            <pc:sldMk cId="0" sldId="258"/>
            <ac:spMk id="101" creationId="{00000000-0000-0000-0000-000000000000}"/>
          </ac:spMkLst>
        </pc:spChg>
      </pc:sldChg>
    </pc:docChg>
  </pc:docChgLst>
  <pc:docChgLst>
    <pc:chgData name="Chandel, Shanya" userId="S::schandel@radford.edu::d60c61ec-bf4c-4ad2-a853-710d2b97efc2" providerId="AD" clId="Web-{86A790F3-DD12-427F-A75D-B456417FE5E0}"/>
    <pc:docChg chg="modSld">
      <pc:chgData name="Chandel, Shanya" userId="S::schandel@radford.edu::d60c61ec-bf4c-4ad2-a853-710d2b97efc2" providerId="AD" clId="Web-{86A790F3-DD12-427F-A75D-B456417FE5E0}" dt="2020-10-14T07:45:23.775" v="3" actId="20577"/>
      <pc:docMkLst>
        <pc:docMk/>
      </pc:docMkLst>
      <pc:sldChg chg="modSp">
        <pc:chgData name="Chandel, Shanya" userId="S::schandel@radford.edu::d60c61ec-bf4c-4ad2-a853-710d2b97efc2" providerId="AD" clId="Web-{86A790F3-DD12-427F-A75D-B456417FE5E0}" dt="2020-10-14T07:45:08.775" v="1" actId="20577"/>
        <pc:sldMkLst>
          <pc:docMk/>
          <pc:sldMk cId="0" sldId="258"/>
        </pc:sldMkLst>
        <pc:spChg chg="mod">
          <ac:chgData name="Chandel, Shanya" userId="S::schandel@radford.edu::d60c61ec-bf4c-4ad2-a853-710d2b97efc2" providerId="AD" clId="Web-{86A790F3-DD12-427F-A75D-B456417FE5E0}" dt="2020-10-14T07:45:08.775" v="1" actId="20577"/>
          <ac:spMkLst>
            <pc:docMk/>
            <pc:sldMk cId="0" sldId="258"/>
            <ac:spMk id="100" creationId="{00000000-0000-0000-0000-000000000000}"/>
          </ac:spMkLst>
        </pc:spChg>
      </pc:sldChg>
      <pc:sldChg chg="modSp">
        <pc:chgData name="Chandel, Shanya" userId="S::schandel@radford.edu::d60c61ec-bf4c-4ad2-a853-710d2b97efc2" providerId="AD" clId="Web-{86A790F3-DD12-427F-A75D-B456417FE5E0}" dt="2020-10-14T07:45:23.775" v="3" actId="20577"/>
        <pc:sldMkLst>
          <pc:docMk/>
          <pc:sldMk cId="0" sldId="261"/>
        </pc:sldMkLst>
        <pc:spChg chg="mod">
          <ac:chgData name="Chandel, Shanya" userId="S::schandel@radford.edu::d60c61ec-bf4c-4ad2-a853-710d2b97efc2" providerId="AD" clId="Web-{86A790F3-DD12-427F-A75D-B456417FE5E0}" dt="2020-10-14T07:45:23.775" v="3" actId="20577"/>
          <ac:spMkLst>
            <pc:docMk/>
            <pc:sldMk cId="0" sldId="261"/>
            <ac:spMk id="127" creationId="{00000000-0000-0000-0000-000000000000}"/>
          </ac:spMkLst>
        </pc:spChg>
      </pc:sldChg>
    </pc:docChg>
  </pc:docChgLst>
  <pc:docChgLst>
    <pc:chgData name="Chandel, Shanya" userId="S::schandel@radford.edu::d60c61ec-bf4c-4ad2-a853-710d2b97efc2" providerId="AD" clId="Web-{0A70E5ED-8B4F-4B34-8539-77CC5200A9ED}"/>
    <pc:docChg chg="modSld">
      <pc:chgData name="Chandel, Shanya" userId="S::schandel@radford.edu::d60c61ec-bf4c-4ad2-a853-710d2b97efc2" providerId="AD" clId="Web-{0A70E5ED-8B4F-4B34-8539-77CC5200A9ED}" dt="2020-11-04T03:51:39.279" v="0" actId="14100"/>
      <pc:docMkLst>
        <pc:docMk/>
      </pc:docMkLst>
      <pc:sldChg chg="modSp">
        <pc:chgData name="Chandel, Shanya" userId="S::schandel@radford.edu::d60c61ec-bf4c-4ad2-a853-710d2b97efc2" providerId="AD" clId="Web-{0A70E5ED-8B4F-4B34-8539-77CC5200A9ED}" dt="2020-11-04T03:51:39.279" v="0" actId="14100"/>
        <pc:sldMkLst>
          <pc:docMk/>
          <pc:sldMk cId="0" sldId="262"/>
        </pc:sldMkLst>
        <pc:picChg chg="mod">
          <ac:chgData name="Chandel, Shanya" userId="S::schandel@radford.edu::d60c61ec-bf4c-4ad2-a853-710d2b97efc2" providerId="AD" clId="Web-{0A70E5ED-8B4F-4B34-8539-77CC5200A9ED}" dt="2020-11-04T03:51:39.279" v="0" actId="14100"/>
          <ac:picMkLst>
            <pc:docMk/>
            <pc:sldMk cId="0" sldId="262"/>
            <ac:picMk id="2" creationId="{324BCCF9-D1A3-44BC-9CB2-B7169396276C}"/>
          </ac:picMkLst>
        </pc:picChg>
      </pc:sldChg>
    </pc:docChg>
  </pc:docChgLst>
  <pc:docChgLst>
    <pc:chgData name="Ha, Amy" userId="3bcc541d-bf51-4f3e-ad7f-6c688208b60f" providerId="ADAL" clId="{5C01E524-F287-9A45-A068-6FCE5F713CFA}"/>
    <pc:docChg chg="undo custSel modSld">
      <pc:chgData name="Ha, Amy" userId="3bcc541d-bf51-4f3e-ad7f-6c688208b60f" providerId="ADAL" clId="{5C01E524-F287-9A45-A068-6FCE5F713CFA}" dt="2020-10-20T23:56:33.717" v="242" actId="20577"/>
      <pc:docMkLst>
        <pc:docMk/>
      </pc:docMkLst>
      <pc:sldChg chg="addSp modSp">
        <pc:chgData name="Ha, Amy" userId="3bcc541d-bf51-4f3e-ad7f-6c688208b60f" providerId="ADAL" clId="{5C01E524-F287-9A45-A068-6FCE5F713CFA}" dt="2020-10-20T23:44:37.167" v="33" actId="20577"/>
        <pc:sldMkLst>
          <pc:docMk/>
          <pc:sldMk cId="0" sldId="257"/>
        </pc:sldMkLst>
        <pc:spChg chg="add mod">
          <ac:chgData name="Ha, Amy" userId="3bcc541d-bf51-4f3e-ad7f-6c688208b60f" providerId="ADAL" clId="{5C01E524-F287-9A45-A068-6FCE5F713CFA}" dt="2020-10-20T23:44:37.167" v="33" actId="20577"/>
          <ac:spMkLst>
            <pc:docMk/>
            <pc:sldMk cId="0" sldId="257"/>
            <ac:spMk id="3" creationId="{3360E712-5143-A949-8C36-5CD2E3EDEA71}"/>
          </ac:spMkLst>
        </pc:spChg>
      </pc:sldChg>
      <pc:sldChg chg="addSp modSp">
        <pc:chgData name="Ha, Amy" userId="3bcc541d-bf51-4f3e-ad7f-6c688208b60f" providerId="ADAL" clId="{5C01E524-F287-9A45-A068-6FCE5F713CFA}" dt="2020-10-20T23:56:33.717" v="242" actId="20577"/>
        <pc:sldMkLst>
          <pc:docMk/>
          <pc:sldMk cId="0" sldId="258"/>
        </pc:sldMkLst>
        <pc:spChg chg="add mod">
          <ac:chgData name="Ha, Amy" userId="3bcc541d-bf51-4f3e-ad7f-6c688208b60f" providerId="ADAL" clId="{5C01E524-F287-9A45-A068-6FCE5F713CFA}" dt="2020-10-20T23:44:51.935" v="42" actId="1076"/>
          <ac:spMkLst>
            <pc:docMk/>
            <pc:sldMk cId="0" sldId="258"/>
            <ac:spMk id="3" creationId="{1E255A3F-DB0C-F94A-9A44-D62E10232F9B}"/>
          </ac:spMkLst>
        </pc:spChg>
        <pc:spChg chg="mod">
          <ac:chgData name="Ha, Amy" userId="3bcc541d-bf51-4f3e-ad7f-6c688208b60f" providerId="ADAL" clId="{5C01E524-F287-9A45-A068-6FCE5F713CFA}" dt="2020-10-20T23:56:33.717" v="242" actId="20577"/>
          <ac:spMkLst>
            <pc:docMk/>
            <pc:sldMk cId="0" sldId="258"/>
            <ac:spMk id="100" creationId="{00000000-0000-0000-0000-000000000000}"/>
          </ac:spMkLst>
        </pc:spChg>
      </pc:sldChg>
      <pc:sldChg chg="addSp modSp">
        <pc:chgData name="Ha, Amy" userId="3bcc541d-bf51-4f3e-ad7f-6c688208b60f" providerId="ADAL" clId="{5C01E524-F287-9A45-A068-6FCE5F713CFA}" dt="2020-10-20T23:50:42.644" v="134" actId="113"/>
        <pc:sldMkLst>
          <pc:docMk/>
          <pc:sldMk cId="0" sldId="259"/>
        </pc:sldMkLst>
        <pc:spChg chg="add mod">
          <ac:chgData name="Ha, Amy" userId="3bcc541d-bf51-4f3e-ad7f-6c688208b60f" providerId="ADAL" clId="{5C01E524-F287-9A45-A068-6FCE5F713CFA}" dt="2020-10-20T23:45:14.853" v="58" actId="20577"/>
          <ac:spMkLst>
            <pc:docMk/>
            <pc:sldMk cId="0" sldId="259"/>
            <ac:spMk id="3" creationId="{6213C8B5-643B-5F4E-A04D-C3EA2548251E}"/>
          </ac:spMkLst>
        </pc:spChg>
        <pc:spChg chg="mod">
          <ac:chgData name="Ha, Amy" userId="3bcc541d-bf51-4f3e-ad7f-6c688208b60f" providerId="ADAL" clId="{5C01E524-F287-9A45-A068-6FCE5F713CFA}" dt="2020-10-20T23:50:42.644" v="134" actId="113"/>
          <ac:spMkLst>
            <pc:docMk/>
            <pc:sldMk cId="0" sldId="259"/>
            <ac:spMk id="113" creationId="{00000000-0000-0000-0000-000000000000}"/>
          </ac:spMkLst>
        </pc:spChg>
      </pc:sldChg>
      <pc:sldChg chg="addSp modSp">
        <pc:chgData name="Ha, Amy" userId="3bcc541d-bf51-4f3e-ad7f-6c688208b60f" providerId="ADAL" clId="{5C01E524-F287-9A45-A068-6FCE5F713CFA}" dt="2020-10-20T23:50:29.511" v="133" actId="20577"/>
        <pc:sldMkLst>
          <pc:docMk/>
          <pc:sldMk cId="0" sldId="260"/>
        </pc:sldMkLst>
        <pc:spChg chg="add mod">
          <ac:chgData name="Ha, Amy" userId="3bcc541d-bf51-4f3e-ad7f-6c688208b60f" providerId="ADAL" clId="{5C01E524-F287-9A45-A068-6FCE5F713CFA}" dt="2020-10-20T23:46:29.696" v="70" actId="20577"/>
          <ac:spMkLst>
            <pc:docMk/>
            <pc:sldMk cId="0" sldId="260"/>
            <ac:spMk id="3" creationId="{4EDF6873-FEB4-CE4C-B58A-1A63E379CFCF}"/>
          </ac:spMkLst>
        </pc:spChg>
        <pc:spChg chg="mod">
          <ac:chgData name="Ha, Amy" userId="3bcc541d-bf51-4f3e-ad7f-6c688208b60f" providerId="ADAL" clId="{5C01E524-F287-9A45-A068-6FCE5F713CFA}" dt="2020-10-20T23:50:29.511" v="133" actId="20577"/>
          <ac:spMkLst>
            <pc:docMk/>
            <pc:sldMk cId="0" sldId="260"/>
            <ac:spMk id="120" creationId="{00000000-0000-0000-0000-000000000000}"/>
          </ac:spMkLst>
        </pc:spChg>
      </pc:sldChg>
      <pc:sldChg chg="addSp modSp">
        <pc:chgData name="Ha, Amy" userId="3bcc541d-bf51-4f3e-ad7f-6c688208b60f" providerId="ADAL" clId="{5C01E524-F287-9A45-A068-6FCE5F713CFA}" dt="2020-10-20T23:54:41.433" v="217" actId="20577"/>
        <pc:sldMkLst>
          <pc:docMk/>
          <pc:sldMk cId="0" sldId="261"/>
        </pc:sldMkLst>
        <pc:spChg chg="add mod">
          <ac:chgData name="Ha, Amy" userId="3bcc541d-bf51-4f3e-ad7f-6c688208b60f" providerId="ADAL" clId="{5C01E524-F287-9A45-A068-6FCE5F713CFA}" dt="2020-10-20T23:47:26.766" v="94" actId="20577"/>
          <ac:spMkLst>
            <pc:docMk/>
            <pc:sldMk cId="0" sldId="261"/>
            <ac:spMk id="3" creationId="{651F8541-5A46-E542-AFC9-B6C7D0723786}"/>
          </ac:spMkLst>
        </pc:spChg>
        <pc:spChg chg="mod">
          <ac:chgData name="Ha, Amy" userId="3bcc541d-bf51-4f3e-ad7f-6c688208b60f" providerId="ADAL" clId="{5C01E524-F287-9A45-A068-6FCE5F713CFA}" dt="2020-10-20T23:54:41.433" v="217" actId="20577"/>
          <ac:spMkLst>
            <pc:docMk/>
            <pc:sldMk cId="0" sldId="261"/>
            <ac:spMk id="127" creationId="{00000000-0000-0000-0000-000000000000}"/>
          </ac:spMkLst>
        </pc:spChg>
      </pc:sldChg>
      <pc:sldChg chg="addSp modSp">
        <pc:chgData name="Ha, Amy" userId="3bcc541d-bf51-4f3e-ad7f-6c688208b60f" providerId="ADAL" clId="{5C01E524-F287-9A45-A068-6FCE5F713CFA}" dt="2020-10-20T23:55:19.723" v="223" actId="20577"/>
        <pc:sldMkLst>
          <pc:docMk/>
          <pc:sldMk cId="0" sldId="262"/>
        </pc:sldMkLst>
        <pc:spChg chg="add mod">
          <ac:chgData name="Ha, Amy" userId="3bcc541d-bf51-4f3e-ad7f-6c688208b60f" providerId="ADAL" clId="{5C01E524-F287-9A45-A068-6FCE5F713CFA}" dt="2020-10-20T23:48:34.268" v="103" actId="20577"/>
          <ac:spMkLst>
            <pc:docMk/>
            <pc:sldMk cId="0" sldId="262"/>
            <ac:spMk id="4" creationId="{D189CE2C-02F0-A947-A066-FEF15344AD0D}"/>
          </ac:spMkLst>
        </pc:spChg>
        <pc:spChg chg="mod">
          <ac:chgData name="Ha, Amy" userId="3bcc541d-bf51-4f3e-ad7f-6c688208b60f" providerId="ADAL" clId="{5C01E524-F287-9A45-A068-6FCE5F713CFA}" dt="2020-10-20T23:55:19.723" v="223" actId="20577"/>
          <ac:spMkLst>
            <pc:docMk/>
            <pc:sldMk cId="0" sldId="262"/>
            <ac:spMk id="134" creationId="{00000000-0000-0000-0000-000000000000}"/>
          </ac:spMkLst>
        </pc:spChg>
      </pc:sldChg>
      <pc:sldChg chg="addSp modSp">
        <pc:chgData name="Ha, Amy" userId="3bcc541d-bf51-4f3e-ad7f-6c688208b60f" providerId="ADAL" clId="{5C01E524-F287-9A45-A068-6FCE5F713CFA}" dt="2020-10-20T23:55:59.642" v="233" actId="20577"/>
        <pc:sldMkLst>
          <pc:docMk/>
          <pc:sldMk cId="0" sldId="263"/>
        </pc:sldMkLst>
        <pc:spChg chg="add">
          <ac:chgData name="Ha, Amy" userId="3bcc541d-bf51-4f3e-ad7f-6c688208b60f" providerId="ADAL" clId="{5C01E524-F287-9A45-A068-6FCE5F713CFA}" dt="2020-10-20T23:49:01.108" v="105" actId="22"/>
          <ac:spMkLst>
            <pc:docMk/>
            <pc:sldMk cId="0" sldId="263"/>
            <ac:spMk id="3" creationId="{9145894E-1C6B-A84A-996B-090AE2EF3049}"/>
          </ac:spMkLst>
        </pc:spChg>
        <pc:spChg chg="mod">
          <ac:chgData name="Ha, Amy" userId="3bcc541d-bf51-4f3e-ad7f-6c688208b60f" providerId="ADAL" clId="{5C01E524-F287-9A45-A068-6FCE5F713CFA}" dt="2020-10-20T23:55:59.642" v="233" actId="20577"/>
          <ac:spMkLst>
            <pc:docMk/>
            <pc:sldMk cId="0" sldId="263"/>
            <ac:spMk id="141" creationId="{00000000-0000-0000-0000-000000000000}"/>
          </ac:spMkLst>
        </pc:spChg>
      </pc:sldChg>
      <pc:sldChg chg="addSp modSp">
        <pc:chgData name="Ha, Amy" userId="3bcc541d-bf51-4f3e-ad7f-6c688208b60f" providerId="ADAL" clId="{5C01E524-F287-9A45-A068-6FCE5F713CFA}" dt="2020-10-20T23:56:17.198" v="237" actId="20577"/>
        <pc:sldMkLst>
          <pc:docMk/>
          <pc:sldMk cId="0" sldId="264"/>
        </pc:sldMkLst>
        <pc:spChg chg="add">
          <ac:chgData name="Ha, Amy" userId="3bcc541d-bf51-4f3e-ad7f-6c688208b60f" providerId="ADAL" clId="{5C01E524-F287-9A45-A068-6FCE5F713CFA}" dt="2020-10-20T23:49:03.620" v="106" actId="22"/>
          <ac:spMkLst>
            <pc:docMk/>
            <pc:sldMk cId="0" sldId="264"/>
            <ac:spMk id="3" creationId="{80D9053E-AD16-CB4C-BA40-04F5EF7A27E7}"/>
          </ac:spMkLst>
        </pc:spChg>
        <pc:spChg chg="mod">
          <ac:chgData name="Ha, Amy" userId="3bcc541d-bf51-4f3e-ad7f-6c688208b60f" providerId="ADAL" clId="{5C01E524-F287-9A45-A068-6FCE5F713CFA}" dt="2020-10-20T23:56:17.198" v="237" actId="20577"/>
          <ac:spMkLst>
            <pc:docMk/>
            <pc:sldMk cId="0" sldId="264"/>
            <ac:spMk id="148" creationId="{00000000-0000-0000-0000-000000000000}"/>
          </ac:spMkLst>
        </pc:spChg>
      </pc:sldChg>
      <pc:sldChg chg="addSp modSp">
        <pc:chgData name="Ha, Amy" userId="3bcc541d-bf51-4f3e-ad7f-6c688208b60f" providerId="ADAL" clId="{5C01E524-F287-9A45-A068-6FCE5F713CFA}" dt="2020-10-20T23:56:22.082" v="239" actId="20577"/>
        <pc:sldMkLst>
          <pc:docMk/>
          <pc:sldMk cId="0" sldId="265"/>
        </pc:sldMkLst>
        <pc:spChg chg="add mod">
          <ac:chgData name="Ha, Amy" userId="3bcc541d-bf51-4f3e-ad7f-6c688208b60f" providerId="ADAL" clId="{5C01E524-F287-9A45-A068-6FCE5F713CFA}" dt="2020-10-20T23:49:15.151" v="123" actId="20577"/>
          <ac:spMkLst>
            <pc:docMk/>
            <pc:sldMk cId="0" sldId="265"/>
            <ac:spMk id="3" creationId="{2877086F-4EB7-7D48-9500-071485DFC239}"/>
          </ac:spMkLst>
        </pc:spChg>
        <pc:spChg chg="mod">
          <ac:chgData name="Ha, Amy" userId="3bcc541d-bf51-4f3e-ad7f-6c688208b60f" providerId="ADAL" clId="{5C01E524-F287-9A45-A068-6FCE5F713CFA}" dt="2020-10-20T23:56:22.082" v="239" actId="20577"/>
          <ac:spMkLst>
            <pc:docMk/>
            <pc:sldMk cId="0" sldId="265"/>
            <ac:spMk id="155" creationId="{00000000-0000-0000-0000-000000000000}"/>
          </ac:spMkLst>
        </pc:spChg>
      </pc:sldChg>
      <pc:sldChg chg="addSp modSp">
        <pc:chgData name="Ha, Amy" userId="3bcc541d-bf51-4f3e-ad7f-6c688208b60f" providerId="ADAL" clId="{5C01E524-F287-9A45-A068-6FCE5F713CFA}" dt="2020-10-20T23:53:35.302" v="201" actId="20577"/>
        <pc:sldMkLst>
          <pc:docMk/>
          <pc:sldMk cId="3911734816" sldId="267"/>
        </pc:sldMkLst>
        <pc:spChg chg="mod">
          <ac:chgData name="Ha, Amy" userId="3bcc541d-bf51-4f3e-ad7f-6c688208b60f" providerId="ADAL" clId="{5C01E524-F287-9A45-A068-6FCE5F713CFA}" dt="2020-10-20T23:53:35.302" v="201" actId="20577"/>
          <ac:spMkLst>
            <pc:docMk/>
            <pc:sldMk cId="3911734816" sldId="267"/>
            <ac:spMk id="3" creationId="{47A39A0A-7E00-4555-AE12-FF15E2CFB1A4}"/>
          </ac:spMkLst>
        </pc:spChg>
        <pc:spChg chg="add mod">
          <ac:chgData name="Ha, Amy" userId="3bcc541d-bf51-4f3e-ad7f-6c688208b60f" providerId="ADAL" clId="{5C01E524-F287-9A45-A068-6FCE5F713CFA}" dt="2020-10-20T23:46:48.532" v="78" actId="20577"/>
          <ac:spMkLst>
            <pc:docMk/>
            <pc:sldMk cId="3911734816" sldId="267"/>
            <ac:spMk id="6" creationId="{2B64E3CA-916B-1E4C-9D76-451D77917610}"/>
          </ac:spMkLst>
        </pc:spChg>
      </pc:sldChg>
      <pc:sldChg chg="addSp modSp">
        <pc:chgData name="Ha, Amy" userId="3bcc541d-bf51-4f3e-ad7f-6c688208b60f" providerId="ADAL" clId="{5C01E524-F287-9A45-A068-6FCE5F713CFA}" dt="2020-10-20T23:54:03.130" v="202" actId="20577"/>
        <pc:sldMkLst>
          <pc:docMk/>
          <pc:sldMk cId="3501202627" sldId="268"/>
        </pc:sldMkLst>
        <pc:spChg chg="mod">
          <ac:chgData name="Ha, Amy" userId="3bcc541d-bf51-4f3e-ad7f-6c688208b60f" providerId="ADAL" clId="{5C01E524-F287-9A45-A068-6FCE5F713CFA}" dt="2020-10-20T23:54:03.130" v="202" actId="20577"/>
          <ac:spMkLst>
            <pc:docMk/>
            <pc:sldMk cId="3501202627" sldId="268"/>
            <ac:spMk id="3" creationId="{473DD45D-02B8-48C8-9842-5AC8CE3F84F1}"/>
          </ac:spMkLst>
        </pc:spChg>
        <pc:spChg chg="add mod">
          <ac:chgData name="Ha, Amy" userId="3bcc541d-bf51-4f3e-ad7f-6c688208b60f" providerId="ADAL" clId="{5C01E524-F287-9A45-A068-6FCE5F713CFA}" dt="2020-10-20T23:47:14.561" v="86" actId="1076"/>
          <ac:spMkLst>
            <pc:docMk/>
            <pc:sldMk cId="3501202627" sldId="268"/>
            <ac:spMk id="6" creationId="{F0D4076E-FB37-3142-B21F-4B1B600E9FBB}"/>
          </ac:spMkLst>
        </pc:spChg>
      </pc:sldChg>
      <pc:sldChg chg="addSp">
        <pc:chgData name="Ha, Amy" userId="3bcc541d-bf51-4f3e-ad7f-6c688208b60f" providerId="ADAL" clId="{5C01E524-F287-9A45-A068-6FCE5F713CFA}" dt="2020-10-20T23:48:45.111" v="104" actId="22"/>
        <pc:sldMkLst>
          <pc:docMk/>
          <pc:sldMk cId="98130524" sldId="269"/>
        </pc:sldMkLst>
        <pc:spChg chg="add">
          <ac:chgData name="Ha, Amy" userId="3bcc541d-bf51-4f3e-ad7f-6c688208b60f" providerId="ADAL" clId="{5C01E524-F287-9A45-A068-6FCE5F713CFA}" dt="2020-10-20T23:48:45.111" v="104" actId="22"/>
          <ac:spMkLst>
            <pc:docMk/>
            <pc:sldMk cId="98130524" sldId="269"/>
            <ac:spMk id="6" creationId="{C85100E2-78A8-174B-BCD8-BF6935D9E18E}"/>
          </ac:spMkLst>
        </pc:spChg>
      </pc:sldChg>
    </pc:docChg>
  </pc:docChgLst>
  <pc:docChgLst>
    <pc:chgData name="Lamparella, Jacob" userId="S::jlamparella@radford.edu::1b8c38e7-9896-4323-a6da-7e334a062af3" providerId="AD" clId="Web-{E1144264-1883-4993-8375-895328CAE38B}"/>
    <pc:docChg chg="modSld">
      <pc:chgData name="Lamparella, Jacob" userId="S::jlamparella@radford.edu::1b8c38e7-9896-4323-a6da-7e334a062af3" providerId="AD" clId="Web-{E1144264-1883-4993-8375-895328CAE38B}" dt="2020-11-04T02:36:19.258" v="4"/>
      <pc:docMkLst>
        <pc:docMk/>
      </pc:docMkLst>
      <pc:sldChg chg="addSp delSp">
        <pc:chgData name="Lamparella, Jacob" userId="S::jlamparella@radford.edu::1b8c38e7-9896-4323-a6da-7e334a062af3" providerId="AD" clId="Web-{E1144264-1883-4993-8375-895328CAE38B}" dt="2020-11-04T02:36:19.258" v="4"/>
        <pc:sldMkLst>
          <pc:docMk/>
          <pc:sldMk cId="0" sldId="257"/>
        </pc:sldMkLst>
        <pc:cxnChg chg="add del">
          <ac:chgData name="Lamparella, Jacob" userId="S::jlamparella@radford.edu::1b8c38e7-9896-4323-a6da-7e334a062af3" providerId="AD" clId="Web-{E1144264-1883-4993-8375-895328CAE38B}" dt="2020-11-04T02:36:19.258" v="4"/>
          <ac:cxnSpMkLst>
            <pc:docMk/>
            <pc:sldMk cId="0" sldId="257"/>
            <ac:cxnSpMk id="4" creationId="{A6E1DDB4-A962-4C5D-A793-9F7C600A0E52}"/>
          </ac:cxnSpMkLst>
        </pc:cxnChg>
      </pc:sldChg>
      <pc:sldChg chg="delSp modSp">
        <pc:chgData name="Lamparella, Jacob" userId="S::jlamparella@radford.edu::1b8c38e7-9896-4323-a6da-7e334a062af3" providerId="AD" clId="Web-{E1144264-1883-4993-8375-895328CAE38B}" dt="2020-11-04T02:35:45.318" v="2"/>
        <pc:sldMkLst>
          <pc:docMk/>
          <pc:sldMk cId="0" sldId="258"/>
        </pc:sldMkLst>
        <pc:cxnChg chg="del mod">
          <ac:chgData name="Lamparella, Jacob" userId="S::jlamparella@radford.edu::1b8c38e7-9896-4323-a6da-7e334a062af3" providerId="AD" clId="Web-{E1144264-1883-4993-8375-895328CAE38B}" dt="2020-11-04T02:35:45.318" v="2"/>
          <ac:cxnSpMkLst>
            <pc:docMk/>
            <pc:sldMk cId="0" sldId="258"/>
            <ac:cxnSpMk id="102" creationId="{00000000-0000-0000-0000-000000000000}"/>
          </ac:cxnSpMkLst>
        </pc:cxnChg>
      </pc:sldChg>
    </pc:docChg>
  </pc:docChgLst>
  <pc:docChgLst>
    <pc:chgData name="Lamparella, Jacob" userId="S::jlamparella@radford.edu::1b8c38e7-9896-4323-a6da-7e334a062af3" providerId="AD" clId="Web-{CCFFE80E-F26D-42FC-9BB3-A6C09FE85E54}"/>
    <pc:docChg chg="modSld">
      <pc:chgData name="Lamparella, Jacob" userId="S::jlamparella@radford.edu::1b8c38e7-9896-4323-a6da-7e334a062af3" providerId="AD" clId="Web-{CCFFE80E-F26D-42FC-9BB3-A6C09FE85E54}" dt="2020-11-04T03:05:36.963" v="39" actId="20577"/>
      <pc:docMkLst>
        <pc:docMk/>
      </pc:docMkLst>
      <pc:sldChg chg="modSp">
        <pc:chgData name="Lamparella, Jacob" userId="S::jlamparella@radford.edu::1b8c38e7-9896-4323-a6da-7e334a062af3" providerId="AD" clId="Web-{CCFFE80E-F26D-42FC-9BB3-A6C09FE85E54}" dt="2020-11-04T02:50:46.839" v="11" actId="20577"/>
        <pc:sldMkLst>
          <pc:docMk/>
          <pc:sldMk cId="0" sldId="261"/>
        </pc:sldMkLst>
        <pc:spChg chg="mod">
          <ac:chgData name="Lamparella, Jacob" userId="S::jlamparella@radford.edu::1b8c38e7-9896-4323-a6da-7e334a062af3" providerId="AD" clId="Web-{CCFFE80E-F26D-42FC-9BB3-A6C09FE85E54}" dt="2020-11-04T02:50:46.839" v="11" actId="20577"/>
          <ac:spMkLst>
            <pc:docMk/>
            <pc:sldMk cId="0" sldId="261"/>
            <ac:spMk id="127" creationId="{00000000-0000-0000-0000-000000000000}"/>
          </ac:spMkLst>
        </pc:spChg>
      </pc:sldChg>
      <pc:sldChg chg="modSp">
        <pc:chgData name="Lamparella, Jacob" userId="S::jlamparella@radford.edu::1b8c38e7-9896-4323-a6da-7e334a062af3" providerId="AD" clId="Web-{CCFFE80E-F26D-42FC-9BB3-A6C09FE85E54}" dt="2020-11-04T02:53:00.329" v="16" actId="20577"/>
        <pc:sldMkLst>
          <pc:docMk/>
          <pc:sldMk cId="0" sldId="262"/>
        </pc:sldMkLst>
        <pc:spChg chg="mod">
          <ac:chgData name="Lamparella, Jacob" userId="S::jlamparella@radford.edu::1b8c38e7-9896-4323-a6da-7e334a062af3" providerId="AD" clId="Web-{CCFFE80E-F26D-42FC-9BB3-A6C09FE85E54}" dt="2020-11-04T02:53:00.329" v="16" actId="20577"/>
          <ac:spMkLst>
            <pc:docMk/>
            <pc:sldMk cId="0" sldId="262"/>
            <ac:spMk id="134" creationId="{00000000-0000-0000-0000-000000000000}"/>
          </ac:spMkLst>
        </pc:spChg>
      </pc:sldChg>
      <pc:sldChg chg="modSp">
        <pc:chgData name="Lamparella, Jacob" userId="S::jlamparella@radford.edu::1b8c38e7-9896-4323-a6da-7e334a062af3" providerId="AD" clId="Web-{CCFFE80E-F26D-42FC-9BB3-A6C09FE85E54}" dt="2020-11-04T03:00:52.256" v="38" actId="20577"/>
        <pc:sldMkLst>
          <pc:docMk/>
          <pc:sldMk cId="0" sldId="263"/>
        </pc:sldMkLst>
        <pc:spChg chg="mod">
          <ac:chgData name="Lamparella, Jacob" userId="S::jlamparella@radford.edu::1b8c38e7-9896-4323-a6da-7e334a062af3" providerId="AD" clId="Web-{CCFFE80E-F26D-42FC-9BB3-A6C09FE85E54}" dt="2020-11-04T03:00:52.256" v="38" actId="20577"/>
          <ac:spMkLst>
            <pc:docMk/>
            <pc:sldMk cId="0" sldId="263"/>
            <ac:spMk id="141" creationId="{00000000-0000-0000-0000-000000000000}"/>
          </ac:spMkLst>
        </pc:spChg>
      </pc:sldChg>
      <pc:sldChg chg="modSp">
        <pc:chgData name="Lamparella, Jacob" userId="S::jlamparella@radford.edu::1b8c38e7-9896-4323-a6da-7e334a062af3" providerId="AD" clId="Web-{CCFFE80E-F26D-42FC-9BB3-A6C09FE85E54}" dt="2020-11-04T03:05:36.963" v="39" actId="20577"/>
        <pc:sldMkLst>
          <pc:docMk/>
          <pc:sldMk cId="0" sldId="265"/>
        </pc:sldMkLst>
        <pc:spChg chg="mod">
          <ac:chgData name="Lamparella, Jacob" userId="S::jlamparella@radford.edu::1b8c38e7-9896-4323-a6da-7e334a062af3" providerId="AD" clId="Web-{CCFFE80E-F26D-42FC-9BB3-A6C09FE85E54}" dt="2020-11-04T03:05:36.963" v="39" actId="20577"/>
          <ac:spMkLst>
            <pc:docMk/>
            <pc:sldMk cId="0" sldId="265"/>
            <ac:spMk id="155" creationId="{00000000-0000-0000-0000-000000000000}"/>
          </ac:spMkLst>
        </pc:spChg>
      </pc:sldChg>
      <pc:sldChg chg="modSp">
        <pc:chgData name="Lamparella, Jacob" userId="S::jlamparella@radford.edu::1b8c38e7-9896-4323-a6da-7e334a062af3" providerId="AD" clId="Web-{CCFFE80E-F26D-42FC-9BB3-A6C09FE85E54}" dt="2020-11-04T02:47:47.962" v="1" actId="20577"/>
        <pc:sldMkLst>
          <pc:docMk/>
          <pc:sldMk cId="3501202627" sldId="268"/>
        </pc:sldMkLst>
        <pc:spChg chg="mod">
          <ac:chgData name="Lamparella, Jacob" userId="S::jlamparella@radford.edu::1b8c38e7-9896-4323-a6da-7e334a062af3" providerId="AD" clId="Web-{CCFFE80E-F26D-42FC-9BB3-A6C09FE85E54}" dt="2020-11-04T02:47:47.962" v="1" actId="20577"/>
          <ac:spMkLst>
            <pc:docMk/>
            <pc:sldMk cId="3501202627" sldId="268"/>
            <ac:spMk id="3" creationId="{473DD45D-02B8-48C8-9842-5AC8CE3F84F1}"/>
          </ac:spMkLst>
        </pc:spChg>
      </pc:sldChg>
      <pc:sldChg chg="modSp">
        <pc:chgData name="Lamparella, Jacob" userId="S::jlamparella@radford.edu::1b8c38e7-9896-4323-a6da-7e334a062af3" providerId="AD" clId="Web-{CCFFE80E-F26D-42FC-9BB3-A6C09FE85E54}" dt="2020-11-04T02:59:46.692" v="23" actId="20577"/>
        <pc:sldMkLst>
          <pc:docMk/>
          <pc:sldMk cId="98130524" sldId="269"/>
        </pc:sldMkLst>
        <pc:spChg chg="mod">
          <ac:chgData name="Lamparella, Jacob" userId="S::jlamparella@radford.edu::1b8c38e7-9896-4323-a6da-7e334a062af3" providerId="AD" clId="Web-{CCFFE80E-F26D-42FC-9BB3-A6C09FE85E54}" dt="2020-11-04T02:59:46.692" v="23" actId="20577"/>
          <ac:spMkLst>
            <pc:docMk/>
            <pc:sldMk cId="98130524" sldId="269"/>
            <ac:spMk id="3" creationId="{1257DE2A-0814-4BAE-A45F-C44B4C31880C}"/>
          </ac:spMkLst>
        </pc:spChg>
      </pc:sldChg>
    </pc:docChg>
  </pc:docChgLst>
  <pc:docChgLst>
    <pc:chgData name="Lamparella, Jacob" userId="S::jlamparella@radford.edu::1b8c38e7-9896-4323-a6da-7e334a062af3" providerId="AD" clId="Web-{3B427501-2954-4089-BD2C-2FA369E3D7CE}"/>
    <pc:docChg chg="modSld">
      <pc:chgData name="Lamparella, Jacob" userId="S::jlamparella@radford.edu::1b8c38e7-9896-4323-a6da-7e334a062af3" providerId="AD" clId="Web-{3B427501-2954-4089-BD2C-2FA369E3D7CE}" dt="2020-10-21T14:18:26.866" v="1" actId="20577"/>
      <pc:docMkLst>
        <pc:docMk/>
      </pc:docMkLst>
      <pc:sldChg chg="modSp">
        <pc:chgData name="Lamparella, Jacob" userId="S::jlamparella@radford.edu::1b8c38e7-9896-4323-a6da-7e334a062af3" providerId="AD" clId="Web-{3B427501-2954-4089-BD2C-2FA369E3D7CE}" dt="2020-10-21T14:18:26.866" v="1" actId="20577"/>
        <pc:sldMkLst>
          <pc:docMk/>
          <pc:sldMk cId="0" sldId="256"/>
        </pc:sldMkLst>
        <pc:spChg chg="mod">
          <ac:chgData name="Lamparella, Jacob" userId="S::jlamparella@radford.edu::1b8c38e7-9896-4323-a6da-7e334a062af3" providerId="AD" clId="Web-{3B427501-2954-4089-BD2C-2FA369E3D7CE}" dt="2020-10-21T14:18:26.866" v="1" actId="20577"/>
          <ac:spMkLst>
            <pc:docMk/>
            <pc:sldMk cId="0" sldId="256"/>
            <ac:spMk id="88" creationId="{00000000-0000-0000-0000-000000000000}"/>
          </ac:spMkLst>
        </pc:spChg>
      </pc:sldChg>
    </pc:docChg>
  </pc:docChgLst>
  <pc:docChgLst>
    <pc:chgData name="Ha, Amy" userId="S::aha1@radford.edu::3bcc541d-bf51-4f3e-ad7f-6c688208b60f" providerId="AD" clId="Web-{9721753E-5E21-4835-94AE-E7B05BA6EED6}"/>
    <pc:docChg chg="modSld">
      <pc:chgData name="Ha, Amy" userId="S::aha1@radford.edu::3bcc541d-bf51-4f3e-ad7f-6c688208b60f" providerId="AD" clId="Web-{9721753E-5E21-4835-94AE-E7B05BA6EED6}" dt="2020-10-19T20:08:11.573" v="9" actId="20577"/>
      <pc:docMkLst>
        <pc:docMk/>
      </pc:docMkLst>
      <pc:sldChg chg="modSp">
        <pc:chgData name="Ha, Amy" userId="S::aha1@radford.edu::3bcc541d-bf51-4f3e-ad7f-6c688208b60f" providerId="AD" clId="Web-{9721753E-5E21-4835-94AE-E7B05BA6EED6}" dt="2020-10-19T20:08:11.573" v="9" actId="20577"/>
        <pc:sldMkLst>
          <pc:docMk/>
          <pc:sldMk cId="0" sldId="256"/>
        </pc:sldMkLst>
        <pc:spChg chg="mod">
          <ac:chgData name="Ha, Amy" userId="S::aha1@radford.edu::3bcc541d-bf51-4f3e-ad7f-6c688208b60f" providerId="AD" clId="Web-{9721753E-5E21-4835-94AE-E7B05BA6EED6}" dt="2020-10-19T20:08:11.573" v="9" actId="20577"/>
          <ac:spMkLst>
            <pc:docMk/>
            <pc:sldMk cId="0" sldId="256"/>
            <ac:spMk id="88" creationId="{00000000-0000-0000-0000-000000000000}"/>
          </ac:spMkLst>
        </pc:spChg>
      </pc:sldChg>
    </pc:docChg>
  </pc:docChgLst>
  <pc:docChgLst>
    <pc:chgData name="Lamparella, Jacob" userId="S::jlamparella@radford.edu::1b8c38e7-9896-4323-a6da-7e334a062af3" providerId="AD" clId="Web-{3D00BEA0-6A2D-4076-A309-4815EA8C860E}"/>
    <pc:docChg chg="modSld">
      <pc:chgData name="Lamparella, Jacob" userId="S::jlamparella@radford.edu::1b8c38e7-9896-4323-a6da-7e334a062af3" providerId="AD" clId="Web-{3D00BEA0-6A2D-4076-A309-4815EA8C860E}" dt="2020-11-04T03:22:27.720" v="49" actId="20577"/>
      <pc:docMkLst>
        <pc:docMk/>
      </pc:docMkLst>
      <pc:sldChg chg="modSp">
        <pc:chgData name="Lamparella, Jacob" userId="S::jlamparella@radford.edu::1b8c38e7-9896-4323-a6da-7e334a062af3" providerId="AD" clId="Web-{3D00BEA0-6A2D-4076-A309-4815EA8C860E}" dt="2020-11-04T03:18:32.949" v="5" actId="14100"/>
        <pc:sldMkLst>
          <pc:docMk/>
          <pc:sldMk cId="0" sldId="257"/>
        </pc:sldMkLst>
        <pc:spChg chg="mod">
          <ac:chgData name="Lamparella, Jacob" userId="S::jlamparella@radford.edu::1b8c38e7-9896-4323-a6da-7e334a062af3" providerId="AD" clId="Web-{3D00BEA0-6A2D-4076-A309-4815EA8C860E}" dt="2020-11-04T03:18:32.949" v="5" actId="14100"/>
          <ac:spMkLst>
            <pc:docMk/>
            <pc:sldMk cId="0" sldId="257"/>
            <ac:spMk id="94" creationId="{00000000-0000-0000-0000-000000000000}"/>
          </ac:spMkLst>
        </pc:spChg>
      </pc:sldChg>
      <pc:sldChg chg="modSp">
        <pc:chgData name="Lamparella, Jacob" userId="S::jlamparella@radford.edu::1b8c38e7-9896-4323-a6da-7e334a062af3" providerId="AD" clId="Web-{3D00BEA0-6A2D-4076-A309-4815EA8C860E}" dt="2020-11-04T03:18:26.667" v="4" actId="14100"/>
        <pc:sldMkLst>
          <pc:docMk/>
          <pc:sldMk cId="0" sldId="258"/>
        </pc:sldMkLst>
        <pc:spChg chg="mod">
          <ac:chgData name="Lamparella, Jacob" userId="S::jlamparella@radford.edu::1b8c38e7-9896-4323-a6da-7e334a062af3" providerId="AD" clId="Web-{3D00BEA0-6A2D-4076-A309-4815EA8C860E}" dt="2020-11-04T03:18:26.667" v="4" actId="14100"/>
          <ac:spMkLst>
            <pc:docMk/>
            <pc:sldMk cId="0" sldId="258"/>
            <ac:spMk id="101" creationId="{00000000-0000-0000-0000-000000000000}"/>
          </ac:spMkLst>
        </pc:spChg>
      </pc:sldChg>
      <pc:sldChg chg="modSp">
        <pc:chgData name="Lamparella, Jacob" userId="S::jlamparella@radford.edu::1b8c38e7-9896-4323-a6da-7e334a062af3" providerId="AD" clId="Web-{3D00BEA0-6A2D-4076-A309-4815EA8C860E}" dt="2020-11-04T03:18:40.496" v="7"/>
        <pc:sldMkLst>
          <pc:docMk/>
          <pc:sldMk cId="0" sldId="259"/>
        </pc:sldMkLst>
        <pc:spChg chg="mod">
          <ac:chgData name="Lamparella, Jacob" userId="S::jlamparella@radford.edu::1b8c38e7-9896-4323-a6da-7e334a062af3" providerId="AD" clId="Web-{3D00BEA0-6A2D-4076-A309-4815EA8C860E}" dt="2020-11-04T03:18:40.496" v="7"/>
          <ac:spMkLst>
            <pc:docMk/>
            <pc:sldMk cId="0" sldId="259"/>
            <ac:spMk id="109" creationId="{00000000-0000-0000-0000-000000000000}"/>
          </ac:spMkLst>
        </pc:spChg>
      </pc:sldChg>
      <pc:sldChg chg="modSp">
        <pc:chgData name="Lamparella, Jacob" userId="S::jlamparella@radford.edu::1b8c38e7-9896-4323-a6da-7e334a062af3" providerId="AD" clId="Web-{3D00BEA0-6A2D-4076-A309-4815EA8C860E}" dt="2020-11-04T03:21:00.656" v="33" actId="1076"/>
        <pc:sldMkLst>
          <pc:docMk/>
          <pc:sldMk cId="0" sldId="260"/>
        </pc:sldMkLst>
        <pc:spChg chg="mod">
          <ac:chgData name="Lamparella, Jacob" userId="S::jlamparella@radford.edu::1b8c38e7-9896-4323-a6da-7e334a062af3" providerId="AD" clId="Web-{3D00BEA0-6A2D-4076-A309-4815EA8C860E}" dt="2020-11-04T03:21:00.656" v="33" actId="1076"/>
          <ac:spMkLst>
            <pc:docMk/>
            <pc:sldMk cId="0" sldId="260"/>
            <ac:spMk id="119" creationId="{00000000-0000-0000-0000-000000000000}"/>
          </ac:spMkLst>
        </pc:spChg>
        <pc:spChg chg="mod">
          <ac:chgData name="Lamparella, Jacob" userId="S::jlamparella@radford.edu::1b8c38e7-9896-4323-a6da-7e334a062af3" providerId="AD" clId="Web-{3D00BEA0-6A2D-4076-A309-4815EA8C860E}" dt="2020-11-04T03:19:06.872" v="10" actId="14100"/>
          <ac:spMkLst>
            <pc:docMk/>
            <pc:sldMk cId="0" sldId="260"/>
            <ac:spMk id="120" creationId="{00000000-0000-0000-0000-000000000000}"/>
          </ac:spMkLst>
        </pc:spChg>
        <pc:cxnChg chg="mod">
          <ac:chgData name="Lamparella, Jacob" userId="S::jlamparella@radford.edu::1b8c38e7-9896-4323-a6da-7e334a062af3" providerId="AD" clId="Web-{3D00BEA0-6A2D-4076-A309-4815EA8C860E}" dt="2020-11-04T03:19:27.716" v="13" actId="1076"/>
          <ac:cxnSpMkLst>
            <pc:docMk/>
            <pc:sldMk cId="0" sldId="260"/>
            <ac:cxnSpMk id="6" creationId="{B5CF7C88-FE5E-4DA8-963A-A90886C55C08}"/>
          </ac:cxnSpMkLst>
        </pc:cxnChg>
      </pc:sldChg>
      <pc:sldChg chg="modSp">
        <pc:chgData name="Lamparella, Jacob" userId="S::jlamparella@radford.edu::1b8c38e7-9896-4323-a6da-7e334a062af3" providerId="AD" clId="Web-{3D00BEA0-6A2D-4076-A309-4815EA8C860E}" dt="2020-11-04T03:21:46.516" v="39" actId="1076"/>
        <pc:sldMkLst>
          <pc:docMk/>
          <pc:sldMk cId="0" sldId="261"/>
        </pc:sldMkLst>
        <pc:spChg chg="mod">
          <ac:chgData name="Lamparella, Jacob" userId="S::jlamparella@radford.edu::1b8c38e7-9896-4323-a6da-7e334a062af3" providerId="AD" clId="Web-{3D00BEA0-6A2D-4076-A309-4815EA8C860E}" dt="2020-11-04T03:21:15.953" v="35" actId="20577"/>
          <ac:spMkLst>
            <pc:docMk/>
            <pc:sldMk cId="0" sldId="261"/>
            <ac:spMk id="126" creationId="{00000000-0000-0000-0000-000000000000}"/>
          </ac:spMkLst>
        </pc:spChg>
        <pc:cxnChg chg="mod">
          <ac:chgData name="Lamparella, Jacob" userId="S::jlamparella@radford.edu::1b8c38e7-9896-4323-a6da-7e334a062af3" providerId="AD" clId="Web-{3D00BEA0-6A2D-4076-A309-4815EA8C860E}" dt="2020-11-04T03:21:46.516" v="39" actId="1076"/>
          <ac:cxnSpMkLst>
            <pc:docMk/>
            <pc:sldMk cId="0" sldId="261"/>
            <ac:cxnSpMk id="6" creationId="{B5CF7C88-FE5E-4DA8-963A-A90886C55C08}"/>
          </ac:cxnSpMkLst>
        </pc:cxnChg>
      </pc:sldChg>
      <pc:sldChg chg="modSp">
        <pc:chgData name="Lamparella, Jacob" userId="S::jlamparella@radford.edu::1b8c38e7-9896-4323-a6da-7e334a062af3" providerId="AD" clId="Web-{3D00BEA0-6A2D-4076-A309-4815EA8C860E}" dt="2020-11-04T03:21:59.548" v="41"/>
        <pc:sldMkLst>
          <pc:docMk/>
          <pc:sldMk cId="0" sldId="262"/>
        </pc:sldMkLst>
        <pc:spChg chg="mod">
          <ac:chgData name="Lamparella, Jacob" userId="S::jlamparella@radford.edu::1b8c38e7-9896-4323-a6da-7e334a062af3" providerId="AD" clId="Web-{3D00BEA0-6A2D-4076-A309-4815EA8C860E}" dt="2020-11-04T03:21:59.548" v="41"/>
          <ac:spMkLst>
            <pc:docMk/>
            <pc:sldMk cId="0" sldId="262"/>
            <ac:spMk id="133" creationId="{00000000-0000-0000-0000-000000000000}"/>
          </ac:spMkLst>
        </pc:spChg>
      </pc:sldChg>
      <pc:sldChg chg="modSp">
        <pc:chgData name="Lamparella, Jacob" userId="S::jlamparella@radford.edu::1b8c38e7-9896-4323-a6da-7e334a062af3" providerId="AD" clId="Web-{3D00BEA0-6A2D-4076-A309-4815EA8C860E}" dt="2020-11-04T03:22:08.564" v="43" actId="20577"/>
        <pc:sldMkLst>
          <pc:docMk/>
          <pc:sldMk cId="0" sldId="263"/>
        </pc:sldMkLst>
        <pc:spChg chg="mod">
          <ac:chgData name="Lamparella, Jacob" userId="S::jlamparella@radford.edu::1b8c38e7-9896-4323-a6da-7e334a062af3" providerId="AD" clId="Web-{3D00BEA0-6A2D-4076-A309-4815EA8C860E}" dt="2020-11-04T03:22:08.564" v="43" actId="20577"/>
          <ac:spMkLst>
            <pc:docMk/>
            <pc:sldMk cId="0" sldId="263"/>
            <ac:spMk id="140" creationId="{00000000-0000-0000-0000-000000000000}"/>
          </ac:spMkLst>
        </pc:spChg>
      </pc:sldChg>
      <pc:sldChg chg="modSp">
        <pc:chgData name="Lamparella, Jacob" userId="S::jlamparella@radford.edu::1b8c38e7-9896-4323-a6da-7e334a062af3" providerId="AD" clId="Web-{3D00BEA0-6A2D-4076-A309-4815EA8C860E}" dt="2020-11-04T03:22:14.908" v="45" actId="20577"/>
        <pc:sldMkLst>
          <pc:docMk/>
          <pc:sldMk cId="0" sldId="264"/>
        </pc:sldMkLst>
        <pc:spChg chg="mod">
          <ac:chgData name="Lamparella, Jacob" userId="S::jlamparella@radford.edu::1b8c38e7-9896-4323-a6da-7e334a062af3" providerId="AD" clId="Web-{3D00BEA0-6A2D-4076-A309-4815EA8C860E}" dt="2020-11-04T03:22:14.908" v="45" actId="20577"/>
          <ac:spMkLst>
            <pc:docMk/>
            <pc:sldMk cId="0" sldId="264"/>
            <ac:spMk id="147" creationId="{00000000-0000-0000-0000-000000000000}"/>
          </ac:spMkLst>
        </pc:spChg>
      </pc:sldChg>
      <pc:sldChg chg="modSp">
        <pc:chgData name="Lamparella, Jacob" userId="S::jlamparella@radford.edu::1b8c38e7-9896-4323-a6da-7e334a062af3" providerId="AD" clId="Web-{3D00BEA0-6A2D-4076-A309-4815EA8C860E}" dt="2020-11-04T03:22:21.470" v="47" actId="20577"/>
        <pc:sldMkLst>
          <pc:docMk/>
          <pc:sldMk cId="0" sldId="265"/>
        </pc:sldMkLst>
        <pc:spChg chg="mod">
          <ac:chgData name="Lamparella, Jacob" userId="S::jlamparella@radford.edu::1b8c38e7-9896-4323-a6da-7e334a062af3" providerId="AD" clId="Web-{3D00BEA0-6A2D-4076-A309-4815EA8C860E}" dt="2020-11-04T03:22:21.470" v="47" actId="20577"/>
          <ac:spMkLst>
            <pc:docMk/>
            <pc:sldMk cId="0" sldId="265"/>
            <ac:spMk id="154" creationId="{00000000-0000-0000-0000-000000000000}"/>
          </ac:spMkLst>
        </pc:spChg>
      </pc:sldChg>
      <pc:sldChg chg="modSp">
        <pc:chgData name="Lamparella, Jacob" userId="S::jlamparella@radford.edu::1b8c38e7-9896-4323-a6da-7e334a062af3" providerId="AD" clId="Web-{3D00BEA0-6A2D-4076-A309-4815EA8C860E}" dt="2020-11-04T03:20:47.827" v="32" actId="1076"/>
        <pc:sldMkLst>
          <pc:docMk/>
          <pc:sldMk cId="3911734816" sldId="267"/>
        </pc:sldMkLst>
        <pc:spChg chg="mod">
          <ac:chgData name="Lamparella, Jacob" userId="S::jlamparella@radford.edu::1b8c38e7-9896-4323-a6da-7e334a062af3" providerId="AD" clId="Web-{3D00BEA0-6A2D-4076-A309-4815EA8C860E}" dt="2020-11-04T03:20:47.827" v="32" actId="1076"/>
          <ac:spMkLst>
            <pc:docMk/>
            <pc:sldMk cId="3911734816" sldId="267"/>
            <ac:spMk id="2" creationId="{8AF331DC-8BD8-4223-9E76-4CE3AA730082}"/>
          </ac:spMkLst>
        </pc:spChg>
      </pc:sldChg>
      <pc:sldChg chg="modSp">
        <pc:chgData name="Lamparella, Jacob" userId="S::jlamparella@radford.edu::1b8c38e7-9896-4323-a6da-7e334a062af3" providerId="AD" clId="Web-{3D00BEA0-6A2D-4076-A309-4815EA8C860E}" dt="2020-11-04T03:20:36.968" v="31" actId="1076"/>
        <pc:sldMkLst>
          <pc:docMk/>
          <pc:sldMk cId="3501202627" sldId="268"/>
        </pc:sldMkLst>
        <pc:spChg chg="mod">
          <ac:chgData name="Lamparella, Jacob" userId="S::jlamparella@radford.edu::1b8c38e7-9896-4323-a6da-7e334a062af3" providerId="AD" clId="Web-{3D00BEA0-6A2D-4076-A309-4815EA8C860E}" dt="2020-11-04T03:20:09.420" v="25" actId="20577"/>
          <ac:spMkLst>
            <pc:docMk/>
            <pc:sldMk cId="3501202627" sldId="268"/>
            <ac:spMk id="2" creationId="{46CC82C1-10DC-4E26-98E0-7A6D834CAA59}"/>
          </ac:spMkLst>
        </pc:spChg>
        <pc:spChg chg="mod">
          <ac:chgData name="Lamparella, Jacob" userId="S::jlamparella@radford.edu::1b8c38e7-9896-4323-a6da-7e334a062af3" providerId="AD" clId="Web-{3D00BEA0-6A2D-4076-A309-4815EA8C860E}" dt="2020-11-04T03:20:34.264" v="30" actId="1076"/>
          <ac:spMkLst>
            <pc:docMk/>
            <pc:sldMk cId="3501202627" sldId="268"/>
            <ac:spMk id="3" creationId="{473DD45D-02B8-48C8-9842-5AC8CE3F84F1}"/>
          </ac:spMkLst>
        </pc:spChg>
        <pc:cxnChg chg="mod">
          <ac:chgData name="Lamparella, Jacob" userId="S::jlamparella@radford.edu::1b8c38e7-9896-4323-a6da-7e334a062af3" providerId="AD" clId="Web-{3D00BEA0-6A2D-4076-A309-4815EA8C860E}" dt="2020-11-04T03:20:36.968" v="31" actId="1076"/>
          <ac:cxnSpMkLst>
            <pc:docMk/>
            <pc:sldMk cId="3501202627" sldId="268"/>
            <ac:cxnSpMk id="7" creationId="{B5CF7C88-FE5E-4DA8-963A-A90886C55C08}"/>
          </ac:cxnSpMkLst>
        </pc:cxnChg>
      </pc:sldChg>
      <pc:sldChg chg="modSp">
        <pc:chgData name="Lamparella, Jacob" userId="S::jlamparella@radford.edu::1b8c38e7-9896-4323-a6da-7e334a062af3" providerId="AD" clId="Web-{3D00BEA0-6A2D-4076-A309-4815EA8C860E}" dt="2020-11-04T03:22:27.720" v="49" actId="20577"/>
        <pc:sldMkLst>
          <pc:docMk/>
          <pc:sldMk cId="98130524" sldId="269"/>
        </pc:sldMkLst>
        <pc:spChg chg="mod">
          <ac:chgData name="Lamparella, Jacob" userId="S::jlamparella@radford.edu::1b8c38e7-9896-4323-a6da-7e334a062af3" providerId="AD" clId="Web-{3D00BEA0-6A2D-4076-A309-4815EA8C860E}" dt="2020-11-04T03:22:27.720" v="49" actId="20577"/>
          <ac:spMkLst>
            <pc:docMk/>
            <pc:sldMk cId="98130524" sldId="269"/>
            <ac:spMk id="2" creationId="{FC99573A-A4EE-46F7-849E-914ABBFB7134}"/>
          </ac:spMkLst>
        </pc:spChg>
      </pc:sldChg>
    </pc:docChg>
  </pc:docChgLst>
  <pc:docChgLst>
    <pc:chgData name="Chandel, Shanya" userId="S::schandel@radford.edu::d60c61ec-bf4c-4ad2-a853-710d2b97efc2" providerId="AD" clId="Web-{315A73C1-5FBC-4590-B58A-D6D01F5EC0A5}"/>
    <pc:docChg chg="modSld">
      <pc:chgData name="Chandel, Shanya" userId="S::schandel@radford.edu::d60c61ec-bf4c-4ad2-a853-710d2b97efc2" providerId="AD" clId="Web-{315A73C1-5FBC-4590-B58A-D6D01F5EC0A5}" dt="2020-10-19T15:38:18.863" v="6" actId="20577"/>
      <pc:docMkLst>
        <pc:docMk/>
      </pc:docMkLst>
      <pc:sldChg chg="modSp">
        <pc:chgData name="Chandel, Shanya" userId="S::schandel@radford.edu::d60c61ec-bf4c-4ad2-a853-710d2b97efc2" providerId="AD" clId="Web-{315A73C1-5FBC-4590-B58A-D6D01F5EC0A5}" dt="2020-10-19T15:38:01.316" v="1" actId="20577"/>
        <pc:sldMkLst>
          <pc:docMk/>
          <pc:sldMk cId="0" sldId="257"/>
        </pc:sldMkLst>
        <pc:spChg chg="mod">
          <ac:chgData name="Chandel, Shanya" userId="S::schandel@radford.edu::d60c61ec-bf4c-4ad2-a853-710d2b97efc2" providerId="AD" clId="Web-{315A73C1-5FBC-4590-B58A-D6D01F5EC0A5}" dt="2020-10-19T15:38:01.316" v="1" actId="20577"/>
          <ac:spMkLst>
            <pc:docMk/>
            <pc:sldMk cId="0" sldId="257"/>
            <ac:spMk id="94" creationId="{00000000-0000-0000-0000-000000000000}"/>
          </ac:spMkLst>
        </pc:spChg>
      </pc:sldChg>
      <pc:sldChg chg="modSp">
        <pc:chgData name="Chandel, Shanya" userId="S::schandel@radford.edu::d60c61ec-bf4c-4ad2-a853-710d2b97efc2" providerId="AD" clId="Web-{315A73C1-5FBC-4590-B58A-D6D01F5EC0A5}" dt="2020-10-19T15:38:18.863" v="6" actId="20577"/>
        <pc:sldMkLst>
          <pc:docMk/>
          <pc:sldMk cId="0" sldId="265"/>
        </pc:sldMkLst>
        <pc:spChg chg="mod">
          <ac:chgData name="Chandel, Shanya" userId="S::schandel@radford.edu::d60c61ec-bf4c-4ad2-a853-710d2b97efc2" providerId="AD" clId="Web-{315A73C1-5FBC-4590-B58A-D6D01F5EC0A5}" dt="2020-10-19T15:38:18.863" v="6" actId="20577"/>
          <ac:spMkLst>
            <pc:docMk/>
            <pc:sldMk cId="0" sldId="265"/>
            <ac:spMk id="154" creationId="{00000000-0000-0000-0000-000000000000}"/>
          </ac:spMkLst>
        </pc:spChg>
      </pc:sldChg>
    </pc:docChg>
  </pc:docChgLst>
  <pc:docChgLst>
    <pc:chgData name="Lamparella, Jacob" userId="S::jlamparella@radford.edu::1b8c38e7-9896-4323-a6da-7e334a062af3" providerId="AD" clId="Web-{AFF51F59-87B7-4DEF-8E9C-2C7641347FBE}"/>
    <pc:docChg chg="modSld">
      <pc:chgData name="Lamparella, Jacob" userId="S::jlamparella@radford.edu::1b8c38e7-9896-4323-a6da-7e334a062af3" providerId="AD" clId="Web-{AFF51F59-87B7-4DEF-8E9C-2C7641347FBE}" dt="2020-11-04T02:41:12.925" v="23" actId="1076"/>
      <pc:docMkLst>
        <pc:docMk/>
      </pc:docMkLst>
      <pc:sldChg chg="addSp modSp">
        <pc:chgData name="Lamparella, Jacob" userId="S::jlamparella@radford.edu::1b8c38e7-9896-4323-a6da-7e334a062af3" providerId="AD" clId="Web-{AFF51F59-87B7-4DEF-8E9C-2C7641347FBE}" dt="2020-11-04T02:39:01.172" v="4" actId="1076"/>
        <pc:sldMkLst>
          <pc:docMk/>
          <pc:sldMk cId="0" sldId="257"/>
        </pc:sldMkLst>
        <pc:cxnChg chg="add mod">
          <ac:chgData name="Lamparella, Jacob" userId="S::jlamparella@radford.edu::1b8c38e7-9896-4323-a6da-7e334a062af3" providerId="AD" clId="Web-{AFF51F59-87B7-4DEF-8E9C-2C7641347FBE}" dt="2020-11-04T02:39:01.172" v="4" actId="1076"/>
          <ac:cxnSpMkLst>
            <pc:docMk/>
            <pc:sldMk cId="0" sldId="257"/>
            <ac:cxnSpMk id="6" creationId="{B5CF7C88-FE5E-4DA8-963A-A90886C55C08}"/>
          </ac:cxnSpMkLst>
        </pc:cxnChg>
      </pc:sldChg>
      <pc:sldChg chg="addSp">
        <pc:chgData name="Lamparella, Jacob" userId="S::jlamparella@radford.edu::1b8c38e7-9896-4323-a6da-7e334a062af3" providerId="AD" clId="Web-{AFF51F59-87B7-4DEF-8E9C-2C7641347FBE}" dt="2020-11-04T02:38:35.828" v="1"/>
        <pc:sldMkLst>
          <pc:docMk/>
          <pc:sldMk cId="0" sldId="258"/>
        </pc:sldMkLst>
        <pc:cxnChg chg="add">
          <ac:chgData name="Lamparella, Jacob" userId="S::jlamparella@radford.edu::1b8c38e7-9896-4323-a6da-7e334a062af3" providerId="AD" clId="Web-{AFF51F59-87B7-4DEF-8E9C-2C7641347FBE}" dt="2020-11-04T02:38:35.828" v="1"/>
          <ac:cxnSpMkLst>
            <pc:docMk/>
            <pc:sldMk cId="0" sldId="258"/>
            <ac:cxnSpMk id="7" creationId="{B5CF7C88-FE5E-4DA8-963A-A90886C55C08}"/>
          </ac:cxnSpMkLst>
        </pc:cxnChg>
      </pc:sldChg>
      <pc:sldChg chg="addSp modSp">
        <pc:chgData name="Lamparella, Jacob" userId="S::jlamparella@radford.edu::1b8c38e7-9896-4323-a6da-7e334a062af3" providerId="AD" clId="Web-{AFF51F59-87B7-4DEF-8E9C-2C7641347FBE}" dt="2020-11-04T02:38:53.375" v="3" actId="1076"/>
        <pc:sldMkLst>
          <pc:docMk/>
          <pc:sldMk cId="0" sldId="259"/>
        </pc:sldMkLst>
        <pc:cxnChg chg="add mod">
          <ac:chgData name="Lamparella, Jacob" userId="S::jlamparella@radford.edu::1b8c38e7-9896-4323-a6da-7e334a062af3" providerId="AD" clId="Web-{AFF51F59-87B7-4DEF-8E9C-2C7641347FBE}" dt="2020-11-04T02:38:53.375" v="3" actId="1076"/>
          <ac:cxnSpMkLst>
            <pc:docMk/>
            <pc:sldMk cId="0" sldId="259"/>
            <ac:cxnSpMk id="9" creationId="{B5CF7C88-FE5E-4DA8-963A-A90886C55C08}"/>
          </ac:cxnSpMkLst>
        </pc:cxnChg>
      </pc:sldChg>
      <pc:sldChg chg="addSp modSp">
        <pc:chgData name="Lamparella, Jacob" userId="S::jlamparella@radford.edu::1b8c38e7-9896-4323-a6da-7e334a062af3" providerId="AD" clId="Web-{AFF51F59-87B7-4DEF-8E9C-2C7641347FBE}" dt="2020-11-04T02:39:28.610" v="7" actId="1076"/>
        <pc:sldMkLst>
          <pc:docMk/>
          <pc:sldMk cId="0" sldId="260"/>
        </pc:sldMkLst>
        <pc:cxnChg chg="add mod">
          <ac:chgData name="Lamparella, Jacob" userId="S::jlamparella@radford.edu::1b8c38e7-9896-4323-a6da-7e334a062af3" providerId="AD" clId="Web-{AFF51F59-87B7-4DEF-8E9C-2C7641347FBE}" dt="2020-11-04T02:39:28.610" v="7" actId="1076"/>
          <ac:cxnSpMkLst>
            <pc:docMk/>
            <pc:sldMk cId="0" sldId="260"/>
            <ac:cxnSpMk id="6" creationId="{B5CF7C88-FE5E-4DA8-963A-A90886C55C08}"/>
          </ac:cxnSpMkLst>
        </pc:cxnChg>
      </pc:sldChg>
      <pc:sldChg chg="addSp modSp">
        <pc:chgData name="Lamparella, Jacob" userId="S::jlamparella@radford.edu::1b8c38e7-9896-4323-a6da-7e334a062af3" providerId="AD" clId="Web-{AFF51F59-87B7-4DEF-8E9C-2C7641347FBE}" dt="2020-11-04T02:40:02.392" v="13" actId="1076"/>
        <pc:sldMkLst>
          <pc:docMk/>
          <pc:sldMk cId="0" sldId="261"/>
        </pc:sldMkLst>
        <pc:cxnChg chg="add mod">
          <ac:chgData name="Lamparella, Jacob" userId="S::jlamparella@radford.edu::1b8c38e7-9896-4323-a6da-7e334a062af3" providerId="AD" clId="Web-{AFF51F59-87B7-4DEF-8E9C-2C7641347FBE}" dt="2020-11-04T02:40:02.392" v="13" actId="1076"/>
          <ac:cxnSpMkLst>
            <pc:docMk/>
            <pc:sldMk cId="0" sldId="261"/>
            <ac:cxnSpMk id="6" creationId="{B5CF7C88-FE5E-4DA8-963A-A90886C55C08}"/>
          </ac:cxnSpMkLst>
        </pc:cxnChg>
      </pc:sldChg>
      <pc:sldChg chg="addSp modSp">
        <pc:chgData name="Lamparella, Jacob" userId="S::jlamparella@radford.edu::1b8c38e7-9896-4323-a6da-7e334a062af3" providerId="AD" clId="Web-{AFF51F59-87B7-4DEF-8E9C-2C7641347FBE}" dt="2020-11-04T02:40:24.987" v="15" actId="1076"/>
        <pc:sldMkLst>
          <pc:docMk/>
          <pc:sldMk cId="0" sldId="262"/>
        </pc:sldMkLst>
        <pc:cxnChg chg="add mod">
          <ac:chgData name="Lamparella, Jacob" userId="S::jlamparella@radford.edu::1b8c38e7-9896-4323-a6da-7e334a062af3" providerId="AD" clId="Web-{AFF51F59-87B7-4DEF-8E9C-2C7641347FBE}" dt="2020-11-04T02:40:24.987" v="15" actId="1076"/>
          <ac:cxnSpMkLst>
            <pc:docMk/>
            <pc:sldMk cId="0" sldId="262"/>
            <ac:cxnSpMk id="7" creationId="{B5CF7C88-FE5E-4DA8-963A-A90886C55C08}"/>
          </ac:cxnSpMkLst>
        </pc:cxnChg>
      </pc:sldChg>
      <pc:sldChg chg="addSp modSp">
        <pc:chgData name="Lamparella, Jacob" userId="S::jlamparella@radford.edu::1b8c38e7-9896-4323-a6da-7e334a062af3" providerId="AD" clId="Web-{AFF51F59-87B7-4DEF-8E9C-2C7641347FBE}" dt="2020-11-04T02:40:44.878" v="19" actId="1076"/>
        <pc:sldMkLst>
          <pc:docMk/>
          <pc:sldMk cId="0" sldId="263"/>
        </pc:sldMkLst>
        <pc:cxnChg chg="add mod">
          <ac:chgData name="Lamparella, Jacob" userId="S::jlamparella@radford.edu::1b8c38e7-9896-4323-a6da-7e334a062af3" providerId="AD" clId="Web-{AFF51F59-87B7-4DEF-8E9C-2C7641347FBE}" dt="2020-11-04T02:40:44.878" v="19" actId="1076"/>
          <ac:cxnSpMkLst>
            <pc:docMk/>
            <pc:sldMk cId="0" sldId="263"/>
            <ac:cxnSpMk id="6" creationId="{B5CF7C88-FE5E-4DA8-963A-A90886C55C08}"/>
          </ac:cxnSpMkLst>
        </pc:cxnChg>
      </pc:sldChg>
      <pc:sldChg chg="addSp modSp">
        <pc:chgData name="Lamparella, Jacob" userId="S::jlamparella@radford.edu::1b8c38e7-9896-4323-a6da-7e334a062af3" providerId="AD" clId="Web-{AFF51F59-87B7-4DEF-8E9C-2C7641347FBE}" dt="2020-11-04T02:40:56.893" v="21" actId="1076"/>
        <pc:sldMkLst>
          <pc:docMk/>
          <pc:sldMk cId="0" sldId="264"/>
        </pc:sldMkLst>
        <pc:cxnChg chg="add mod">
          <ac:chgData name="Lamparella, Jacob" userId="S::jlamparella@radford.edu::1b8c38e7-9896-4323-a6da-7e334a062af3" providerId="AD" clId="Web-{AFF51F59-87B7-4DEF-8E9C-2C7641347FBE}" dt="2020-11-04T02:40:56.893" v="21" actId="1076"/>
          <ac:cxnSpMkLst>
            <pc:docMk/>
            <pc:sldMk cId="0" sldId="264"/>
            <ac:cxnSpMk id="6" creationId="{B5CF7C88-FE5E-4DA8-963A-A90886C55C08}"/>
          </ac:cxnSpMkLst>
        </pc:cxnChg>
      </pc:sldChg>
      <pc:sldChg chg="addSp modSp">
        <pc:chgData name="Lamparella, Jacob" userId="S::jlamparella@radford.edu::1b8c38e7-9896-4323-a6da-7e334a062af3" providerId="AD" clId="Web-{AFF51F59-87B7-4DEF-8E9C-2C7641347FBE}" dt="2020-11-04T02:41:12.925" v="23" actId="1076"/>
        <pc:sldMkLst>
          <pc:docMk/>
          <pc:sldMk cId="0" sldId="265"/>
        </pc:sldMkLst>
        <pc:cxnChg chg="add mod">
          <ac:chgData name="Lamparella, Jacob" userId="S::jlamparella@radford.edu::1b8c38e7-9896-4323-a6da-7e334a062af3" providerId="AD" clId="Web-{AFF51F59-87B7-4DEF-8E9C-2C7641347FBE}" dt="2020-11-04T02:41:12.925" v="23" actId="1076"/>
          <ac:cxnSpMkLst>
            <pc:docMk/>
            <pc:sldMk cId="0" sldId="265"/>
            <ac:cxnSpMk id="6" creationId="{B5CF7C88-FE5E-4DA8-963A-A90886C55C08}"/>
          </ac:cxnSpMkLst>
        </pc:cxnChg>
      </pc:sldChg>
      <pc:sldChg chg="addSp modSp">
        <pc:chgData name="Lamparella, Jacob" userId="S::jlamparella@radford.edu::1b8c38e7-9896-4323-a6da-7e334a062af3" providerId="AD" clId="Web-{AFF51F59-87B7-4DEF-8E9C-2C7641347FBE}" dt="2020-11-04T02:39:37.439" v="9" actId="1076"/>
        <pc:sldMkLst>
          <pc:docMk/>
          <pc:sldMk cId="3911734816" sldId="267"/>
        </pc:sldMkLst>
        <pc:cxnChg chg="add mod">
          <ac:chgData name="Lamparella, Jacob" userId="S::jlamparella@radford.edu::1b8c38e7-9896-4323-a6da-7e334a062af3" providerId="AD" clId="Web-{AFF51F59-87B7-4DEF-8E9C-2C7641347FBE}" dt="2020-11-04T02:39:37.439" v="9" actId="1076"/>
          <ac:cxnSpMkLst>
            <pc:docMk/>
            <pc:sldMk cId="3911734816" sldId="267"/>
            <ac:cxnSpMk id="7" creationId="{B5CF7C88-FE5E-4DA8-963A-A90886C55C08}"/>
          </ac:cxnSpMkLst>
        </pc:cxnChg>
      </pc:sldChg>
      <pc:sldChg chg="addSp modSp">
        <pc:chgData name="Lamparella, Jacob" userId="S::jlamparella@radford.edu::1b8c38e7-9896-4323-a6da-7e334a062af3" providerId="AD" clId="Web-{AFF51F59-87B7-4DEF-8E9C-2C7641347FBE}" dt="2020-11-04T02:39:51.783" v="11" actId="1076"/>
        <pc:sldMkLst>
          <pc:docMk/>
          <pc:sldMk cId="3501202627" sldId="268"/>
        </pc:sldMkLst>
        <pc:cxnChg chg="add mod">
          <ac:chgData name="Lamparella, Jacob" userId="S::jlamparella@radford.edu::1b8c38e7-9896-4323-a6da-7e334a062af3" providerId="AD" clId="Web-{AFF51F59-87B7-4DEF-8E9C-2C7641347FBE}" dt="2020-11-04T02:39:51.783" v="11" actId="1076"/>
          <ac:cxnSpMkLst>
            <pc:docMk/>
            <pc:sldMk cId="3501202627" sldId="268"/>
            <ac:cxnSpMk id="7" creationId="{B5CF7C88-FE5E-4DA8-963A-A90886C55C08}"/>
          </ac:cxnSpMkLst>
        </pc:cxnChg>
      </pc:sldChg>
      <pc:sldChg chg="addSp modSp">
        <pc:chgData name="Lamparella, Jacob" userId="S::jlamparella@radford.edu::1b8c38e7-9896-4323-a6da-7e334a062af3" providerId="AD" clId="Web-{AFF51F59-87B7-4DEF-8E9C-2C7641347FBE}" dt="2020-11-04T02:40:33.659" v="17" actId="1076"/>
        <pc:sldMkLst>
          <pc:docMk/>
          <pc:sldMk cId="98130524" sldId="269"/>
        </pc:sldMkLst>
        <pc:cxnChg chg="add mod">
          <ac:chgData name="Lamparella, Jacob" userId="S::jlamparella@radford.edu::1b8c38e7-9896-4323-a6da-7e334a062af3" providerId="AD" clId="Web-{AFF51F59-87B7-4DEF-8E9C-2C7641347FBE}" dt="2020-11-04T02:40:33.659" v="17" actId="1076"/>
          <ac:cxnSpMkLst>
            <pc:docMk/>
            <pc:sldMk cId="98130524" sldId="269"/>
            <ac:cxnSpMk id="7" creationId="{B5CF7C88-FE5E-4DA8-963A-A90886C55C08}"/>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 name="Google Shape;82;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 name="Google Shape;83;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a1b59989bc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a1b59989bc_0_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ga1b59989bc_0_3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a1b2df6af4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a1b2df6af4_0_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ga1b2df6af4_0_2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a1b59989bc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a1b59989bc_0_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ga1b59989bc_0_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a1b59989bc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a1b59989bc_0_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ga1b59989bc_0_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a1b59989bc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a1b59989bc_0_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ga1b59989bc_0_1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a1b59989bc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a1b59989bc_0_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ga1b59989bc_0_2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a1b59989bc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a1b59989bc_0_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ga1b59989bc_0_2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sp>
        <p:nvSpPr>
          <p:cNvPr id="13" name="Google Shape;13;p2"/>
          <p:cNvSpPr txBox="1">
            <a:spLocks noGrp="1"/>
          </p:cNvSpPr>
          <p:nvPr>
            <p:ph type="ctrTitle"/>
          </p:nvPr>
        </p:nvSpPr>
        <p:spPr>
          <a:xfrm>
            <a:off x="685800" y="1597821"/>
            <a:ext cx="7772400" cy="1102519"/>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2"/>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Autofit/>
          </a:bodyPr>
          <a:lstStyle>
            <a:lvl1pPr marR="0" lvl="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5" name="Google Shape;15;p2"/>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2"/>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 name="Google Shape;17;p2"/>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1"/>
                </a:solidFill>
                <a:latin typeface="Calibri"/>
                <a:ea typeface="Calibri"/>
                <a:cs typeface="Calibri"/>
                <a:sym typeface="Calibri"/>
              </a:defRPr>
            </a:lvl2pPr>
            <a:lvl3pPr marL="0" marR="0" lvl="2" indent="0" algn="l" rtl="0">
              <a:spcBef>
                <a:spcPts val="0"/>
              </a:spcBef>
              <a:buNone/>
              <a:defRPr sz="1800" b="0" i="0" u="none" strike="noStrike" cap="none">
                <a:solidFill>
                  <a:schemeClr val="dk1"/>
                </a:solidFill>
                <a:latin typeface="Calibri"/>
                <a:ea typeface="Calibri"/>
                <a:cs typeface="Calibri"/>
                <a:sym typeface="Calibri"/>
              </a:defRPr>
            </a:lvl3pPr>
            <a:lvl4pPr marL="0" marR="0" lvl="3" indent="0" algn="l" rtl="0">
              <a:spcBef>
                <a:spcPts val="0"/>
              </a:spcBef>
              <a:buNone/>
              <a:defRPr sz="1800" b="0" i="0" u="none" strike="noStrike" cap="none">
                <a:solidFill>
                  <a:schemeClr val="dk1"/>
                </a:solidFill>
                <a:latin typeface="Calibri"/>
                <a:ea typeface="Calibri"/>
                <a:cs typeface="Calibri"/>
                <a:sym typeface="Calibri"/>
              </a:defRPr>
            </a:lvl4pPr>
            <a:lvl5pPr marL="0" marR="0" lvl="4" indent="0" algn="l" rtl="0">
              <a:spcBef>
                <a:spcPts val="0"/>
              </a:spcBef>
              <a:buNone/>
              <a:defRPr sz="1800" b="0" i="0" u="none" strike="noStrike" cap="none">
                <a:solidFill>
                  <a:schemeClr val="dk1"/>
                </a:solidFill>
                <a:latin typeface="Calibri"/>
                <a:ea typeface="Calibri"/>
                <a:cs typeface="Calibri"/>
                <a:sym typeface="Calibri"/>
              </a:defRPr>
            </a:lvl5pPr>
            <a:lvl6pPr marL="0" marR="0" lvl="5" indent="0" algn="l" rtl="0">
              <a:spcBef>
                <a:spcPts val="0"/>
              </a:spcBef>
              <a:buNone/>
              <a:defRPr sz="1800" b="0" i="0" u="none" strike="noStrike" cap="none">
                <a:solidFill>
                  <a:schemeClr val="dk1"/>
                </a:solidFill>
                <a:latin typeface="Calibri"/>
                <a:ea typeface="Calibri"/>
                <a:cs typeface="Calibri"/>
                <a:sym typeface="Calibri"/>
              </a:defRPr>
            </a:lvl6pPr>
            <a:lvl7pPr marL="0" marR="0" lvl="6" indent="0" algn="l" rtl="0">
              <a:spcBef>
                <a:spcPts val="0"/>
              </a:spcBef>
              <a:buNone/>
              <a:defRPr sz="1800" b="0" i="0" u="none" strike="noStrike" cap="none">
                <a:solidFill>
                  <a:schemeClr val="dk1"/>
                </a:solidFill>
                <a:latin typeface="Calibri"/>
                <a:ea typeface="Calibri"/>
                <a:cs typeface="Calibri"/>
                <a:sym typeface="Calibri"/>
              </a:defRPr>
            </a:lvl7pPr>
            <a:lvl8pPr marL="0" marR="0" lvl="7" indent="0" algn="l" rtl="0">
              <a:spcBef>
                <a:spcPts val="0"/>
              </a:spcBef>
              <a:buNone/>
              <a:defRPr sz="1800" b="0" i="0" u="none" strike="noStrike" cap="none">
                <a:solidFill>
                  <a:schemeClr val="dk1"/>
                </a:solidFill>
                <a:latin typeface="Calibri"/>
                <a:ea typeface="Calibri"/>
                <a:cs typeface="Calibri"/>
                <a:sym typeface="Calibri"/>
              </a:defRPr>
            </a:lvl8pPr>
            <a:lvl9pPr marL="0" marR="0" lvl="8" indent="0" algn="l" rtl="0">
              <a:spcBef>
                <a:spcPts val="0"/>
              </a:spcBef>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0" name="Google Shape;70;p11"/>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1" name="Google Shape;71;p11"/>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11"/>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11"/>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5463778" y="1371602"/>
            <a:ext cx="4388644" cy="20574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6" name="Google Shape;76;p12"/>
          <p:cNvSpPr txBox="1">
            <a:spLocks noGrp="1"/>
          </p:cNvSpPr>
          <p:nvPr>
            <p:ph type="body" idx="1"/>
          </p:nvPr>
        </p:nvSpPr>
        <p:spPr>
          <a:xfrm rot="5400000">
            <a:off x="1272778" y="-609598"/>
            <a:ext cx="4388644" cy="60198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7" name="Google Shape;77;p12"/>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12"/>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12"/>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 name="Google Shape;20;p3"/>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21" name="Google Shape;21;p3"/>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 name="Google Shape;22;p3"/>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 name="Google Shape;23;p3"/>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 name="Google Shape;26;p4"/>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7" name="Google Shape;27;p4"/>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 name="Google Shape;28;p4"/>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 name="Google Shape;29;p4"/>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0"/>
        <p:cNvGrpSpPr/>
        <p:nvPr/>
      </p:nvGrpSpPr>
      <p:grpSpPr>
        <a:xfrm>
          <a:off x="0" y="0"/>
          <a:ext cx="0" cy="0"/>
          <a:chOff x="0" y="0"/>
          <a:chExt cx="0" cy="0"/>
        </a:xfrm>
      </p:grpSpPr>
      <p:sp>
        <p:nvSpPr>
          <p:cNvPr id="31" name="Google Shape;31;p5"/>
          <p:cNvSpPr/>
          <p:nvPr/>
        </p:nvSpPr>
        <p:spPr>
          <a:xfrm>
            <a:off x="0" y="4808221"/>
            <a:ext cx="9144000" cy="340994"/>
          </a:xfrm>
          <a:prstGeom prst="rect">
            <a:avLst/>
          </a:prstGeom>
          <a:solidFill>
            <a:srgbClr val="BC052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2" name="Google Shape;32;p5" descr="RadfordHorizontal-logo-White.eps"/>
          <p:cNvPicPr preferRelativeResize="0"/>
          <p:nvPr/>
        </p:nvPicPr>
        <p:blipFill rotWithShape="1">
          <a:blip r:embed="rId2">
            <a:alphaModFix/>
          </a:blip>
          <a:srcRect/>
          <a:stretch/>
        </p:blipFill>
        <p:spPr>
          <a:xfrm>
            <a:off x="7235489" y="4922826"/>
            <a:ext cx="1792224" cy="142240"/>
          </a:xfrm>
          <a:prstGeom prst="rect">
            <a:avLst/>
          </a:prstGeom>
          <a:noFill/>
          <a:ln>
            <a:noFill/>
          </a:ln>
        </p:spPr>
      </p:pic>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Google Shape;35;p6"/>
          <p:cNvSpPr txBox="1">
            <a:spLocks noGrp="1"/>
          </p:cNvSpPr>
          <p:nvPr>
            <p:ph type="body" idx="1"/>
          </p:nvPr>
        </p:nvSpPr>
        <p:spPr>
          <a:xfrm>
            <a:off x="457200" y="1200151"/>
            <a:ext cx="4038600" cy="3394472"/>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6"/>
          <p:cNvSpPr txBox="1">
            <a:spLocks noGrp="1"/>
          </p:cNvSpPr>
          <p:nvPr>
            <p:ph type="body" idx="2"/>
          </p:nvPr>
        </p:nvSpPr>
        <p:spPr>
          <a:xfrm>
            <a:off x="4648200" y="1200151"/>
            <a:ext cx="4038600" cy="3394472"/>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Google Shape;37;p6"/>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Google Shape;38;p6"/>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Google Shape;39;p6"/>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 name="Google Shape;42;p7"/>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Google Shape;43;p7"/>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4" name="Google Shape;44;p7"/>
          <p:cNvSpPr txBox="1">
            <a:spLocks noGrp="1"/>
          </p:cNvSpPr>
          <p:nvPr>
            <p:ph type="body" idx="3"/>
          </p:nvPr>
        </p:nvSpPr>
        <p:spPr>
          <a:xfrm>
            <a:off x="4645030" y="1151335"/>
            <a:ext cx="4041775" cy="47982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Google Shape;45;p7"/>
          <p:cNvSpPr txBox="1">
            <a:spLocks noGrp="1"/>
          </p:cNvSpPr>
          <p:nvPr>
            <p:ph type="body" idx="4"/>
          </p:nvPr>
        </p:nvSpPr>
        <p:spPr>
          <a:xfrm>
            <a:off x="4645030" y="1631156"/>
            <a:ext cx="4041775" cy="2963466"/>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6" name="Google Shape;46;p7"/>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Google Shape;47;p7"/>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Google Shape;48;p7"/>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Google Shape;51;p8"/>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8"/>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8"/>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5" y="204787"/>
            <a:ext cx="3008313" cy="87153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6" name="Google Shape;56;p9"/>
          <p:cNvSpPr txBox="1">
            <a:spLocks noGrp="1"/>
          </p:cNvSpPr>
          <p:nvPr>
            <p:ph type="body" idx="1"/>
          </p:nvPr>
        </p:nvSpPr>
        <p:spPr>
          <a:xfrm>
            <a:off x="3575050" y="204790"/>
            <a:ext cx="5111750" cy="4389835"/>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Google Shape;57;p9"/>
          <p:cNvSpPr txBox="1">
            <a:spLocks noGrp="1"/>
          </p:cNvSpPr>
          <p:nvPr>
            <p:ph type="body" idx="2"/>
          </p:nvPr>
        </p:nvSpPr>
        <p:spPr>
          <a:xfrm>
            <a:off x="457205" y="1076328"/>
            <a:ext cx="3008313" cy="351829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8" name="Google Shape;58;p9"/>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9"/>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9"/>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3600451"/>
            <a:ext cx="5486400" cy="425054"/>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3" name="Google Shape;63;p10"/>
          <p:cNvSpPr>
            <a:spLocks noGrp="1"/>
          </p:cNvSpPr>
          <p:nvPr>
            <p:ph type="pic" idx="2"/>
          </p:nvPr>
        </p:nvSpPr>
        <p:spPr>
          <a:xfrm>
            <a:off x="1792288" y="459581"/>
            <a:ext cx="5486400" cy="30861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1792288" y="4025505"/>
            <a:ext cx="5486400" cy="60364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5" name="Google Shape;65;p10"/>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10"/>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p10"/>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0" y="4808221"/>
            <a:ext cx="9144000" cy="340994"/>
          </a:xfrm>
          <a:prstGeom prst="rect">
            <a:avLst/>
          </a:prstGeom>
          <a:solidFill>
            <a:srgbClr val="BC052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1" name="Google Shape;11;p1" descr="RadfordHorizontal-logo-White.eps"/>
          <p:cNvPicPr preferRelativeResize="0"/>
          <p:nvPr/>
        </p:nvPicPr>
        <p:blipFill rotWithShape="1">
          <a:blip r:embed="rId13">
            <a:alphaModFix/>
          </a:blip>
          <a:srcRect/>
          <a:stretch/>
        </p:blipFill>
        <p:spPr>
          <a:xfrm>
            <a:off x="7235489" y="4922826"/>
            <a:ext cx="1792224" cy="14224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C0523"/>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subTitle" idx="1"/>
          </p:nvPr>
        </p:nvSpPr>
        <p:spPr>
          <a:xfrm>
            <a:off x="0" y="1201441"/>
            <a:ext cx="9144000" cy="1639733"/>
          </a:xfrm>
          <a:prstGeom prst="rect">
            <a:avLst/>
          </a:prstGeom>
          <a:noFill/>
          <a:ln>
            <a:noFill/>
          </a:ln>
        </p:spPr>
        <p:txBody>
          <a:bodyPr spcFirstLastPara="1" wrap="square" lIns="91425" tIns="45700" rIns="91425" bIns="45700" anchor="t" anchorCtr="0">
            <a:noAutofit/>
          </a:bodyPr>
          <a:lstStyle/>
          <a:p>
            <a:pPr>
              <a:spcBef>
                <a:spcPts val="0"/>
              </a:spcBef>
              <a:buClr>
                <a:schemeClr val="lt1"/>
              </a:buClr>
              <a:buSzPts val="5400"/>
            </a:pPr>
            <a:r>
              <a:rPr lang="en-US" sz="5400" b="1">
                <a:solidFill>
                  <a:schemeClr val="lt1"/>
                </a:solidFill>
                <a:latin typeface="Trebuchet MS"/>
                <a:ea typeface="Trebuchet MS"/>
                <a:cs typeface="Trebuchet MS"/>
                <a:sym typeface="Trebuchet MS"/>
              </a:rPr>
              <a:t>Module 2: Approaching Self-Development</a:t>
            </a:r>
            <a:endParaRPr lang="en-US" sz="5400" b="1">
              <a:solidFill>
                <a:schemeClr val="lt1"/>
              </a:solidFill>
              <a:latin typeface="Trebuchet MS"/>
            </a:endParaRPr>
          </a:p>
        </p:txBody>
      </p:sp>
      <p:pic>
        <p:nvPicPr>
          <p:cNvPr id="86" name="Google Shape;86;p13" descr="Radford-logo-White.eps"/>
          <p:cNvPicPr preferRelativeResize="0"/>
          <p:nvPr/>
        </p:nvPicPr>
        <p:blipFill rotWithShape="1">
          <a:blip r:embed="rId3">
            <a:alphaModFix/>
          </a:blip>
          <a:srcRect/>
          <a:stretch/>
        </p:blipFill>
        <p:spPr>
          <a:xfrm>
            <a:off x="3884888" y="3290751"/>
            <a:ext cx="1559052" cy="569976"/>
          </a:xfrm>
          <a:prstGeom prst="rect">
            <a:avLst/>
          </a:prstGeom>
          <a:noFill/>
          <a:ln>
            <a:noFill/>
          </a:ln>
        </p:spPr>
      </p:pic>
      <p:sp>
        <p:nvSpPr>
          <p:cNvPr id="87" name="Google Shape;87;p13"/>
          <p:cNvSpPr/>
          <p:nvPr/>
        </p:nvSpPr>
        <p:spPr>
          <a:xfrm>
            <a:off x="216961" y="4747052"/>
            <a:ext cx="3237076"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a:p>
        </p:txBody>
      </p:sp>
      <p:sp>
        <p:nvSpPr>
          <p:cNvPr id="88" name="Google Shape;88;p13"/>
          <p:cNvSpPr txBox="1"/>
          <p:nvPr/>
        </p:nvSpPr>
        <p:spPr>
          <a:xfrm>
            <a:off x="216950" y="4638089"/>
            <a:ext cx="2582100" cy="369300"/>
          </a:xfrm>
          <a:prstGeom prst="rect">
            <a:avLst/>
          </a:prstGeom>
          <a:noFill/>
          <a:ln>
            <a:noFill/>
          </a:ln>
        </p:spPr>
        <p:txBody>
          <a:bodyPr spcFirstLastPara="1" wrap="square" lIns="91425" tIns="91425" rIns="91425" bIns="91425" anchor="t" anchorCtr="0">
            <a:noAutofit/>
          </a:bodyPr>
          <a:lstStyle/>
          <a:p>
            <a:pPr>
              <a:buClr>
                <a:schemeClr val="dk1"/>
              </a:buClr>
              <a:buSzPts val="1100"/>
            </a:pPr>
            <a:r>
              <a:rPr lang="en-US" sz="1800">
                <a:solidFill>
                  <a:srgbClr val="FFFFFF"/>
                </a:solidFill>
                <a:latin typeface="Trebuchet MS"/>
              </a:rPr>
              <a:t>Radford I/O Psychology</a:t>
            </a:r>
          </a:p>
        </p:txBody>
      </p:sp>
      <p:sp>
        <p:nvSpPr>
          <p:cNvPr id="2" name="Slide Number Placeholder 1">
            <a:extLst>
              <a:ext uri="{FF2B5EF4-FFF2-40B4-BE49-F238E27FC236}">
                <a16:creationId xmlns:a16="http://schemas.microsoft.com/office/drawing/2014/main" id="{2DA56382-7787-48EF-92F6-65B848444E4C}"/>
              </a:ext>
            </a:extLst>
          </p:cNvPr>
          <p:cNvSpPr>
            <a:spLocks noGrp="1"/>
          </p:cNvSpPr>
          <p:nvPr>
            <p:ph type="sldNum" idx="12"/>
          </p:nvPr>
        </p:nvSpPr>
        <p:spPr>
          <a:xfrm>
            <a:off x="8410575" y="86007"/>
            <a:ext cx="2133600" cy="273844"/>
          </a:xfrm>
        </p:spPr>
        <p:txBody>
          <a:bodyPr/>
          <a:lstStyle/>
          <a:p>
            <a:r>
              <a:rPr lang="en-US"/>
              <a:t>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9573A-A4EE-46F7-849E-914ABBFB7134}"/>
              </a:ext>
            </a:extLst>
          </p:cNvPr>
          <p:cNvSpPr>
            <a:spLocks noGrp="1"/>
          </p:cNvSpPr>
          <p:nvPr>
            <p:ph type="title"/>
          </p:nvPr>
        </p:nvSpPr>
        <p:spPr/>
        <p:txBody>
          <a:bodyPr/>
          <a:lstStyle/>
          <a:p>
            <a:pPr algn="l"/>
            <a:r>
              <a:rPr lang="en-US" sz="3500" b="1">
                <a:solidFill>
                  <a:srgbClr val="C00000"/>
                </a:solidFill>
              </a:rPr>
              <a:t>Actionable Steps</a:t>
            </a:r>
            <a:endParaRPr lang="en-US"/>
          </a:p>
        </p:txBody>
      </p:sp>
      <p:sp>
        <p:nvSpPr>
          <p:cNvPr id="3" name="Text Placeholder 2">
            <a:extLst>
              <a:ext uri="{FF2B5EF4-FFF2-40B4-BE49-F238E27FC236}">
                <a16:creationId xmlns:a16="http://schemas.microsoft.com/office/drawing/2014/main" id="{1257DE2A-0814-4BAE-A45F-C44B4C31880C}"/>
              </a:ext>
            </a:extLst>
          </p:cNvPr>
          <p:cNvSpPr>
            <a:spLocks noGrp="1"/>
          </p:cNvSpPr>
          <p:nvPr>
            <p:ph type="body" idx="1"/>
          </p:nvPr>
        </p:nvSpPr>
        <p:spPr/>
        <p:txBody>
          <a:bodyPr/>
          <a:lstStyle/>
          <a:p>
            <a:pPr marL="82550" indent="0">
              <a:lnSpc>
                <a:spcPct val="114999"/>
              </a:lnSpc>
              <a:spcBef>
                <a:spcPts val="0"/>
              </a:spcBef>
              <a:buNone/>
            </a:pPr>
            <a:r>
              <a:rPr lang="en-US" sz="2000"/>
              <a:t>Always remind yourself about the importance of recognizing bias, being transparent, and holding yourself accountable in decision-making processes.  </a:t>
            </a:r>
            <a:endParaRPr lang="en-US"/>
          </a:p>
          <a:p>
            <a:pPr marL="425450" indent="-342900">
              <a:lnSpc>
                <a:spcPct val="114999"/>
              </a:lnSpc>
              <a:spcBef>
                <a:spcPts val="0"/>
              </a:spcBef>
            </a:pPr>
            <a:r>
              <a:rPr lang="en-US" sz="2000"/>
              <a:t>Example: Admitting errors, not shifting blame, etc.</a:t>
            </a:r>
          </a:p>
          <a:p>
            <a:pPr marL="82550" indent="0">
              <a:lnSpc>
                <a:spcPct val="134895"/>
              </a:lnSpc>
              <a:spcBef>
                <a:spcPts val="0"/>
              </a:spcBef>
              <a:buNone/>
            </a:pPr>
            <a:r>
              <a:rPr lang="en-US" sz="2000"/>
              <a:t>Perspective-taking (reflecting on how others may approach a situation, or how others may feel)</a:t>
            </a:r>
            <a:endParaRPr lang="en-US"/>
          </a:p>
        </p:txBody>
      </p:sp>
      <p:sp>
        <p:nvSpPr>
          <p:cNvPr id="4" name="Slide Number Placeholder 3">
            <a:extLst>
              <a:ext uri="{FF2B5EF4-FFF2-40B4-BE49-F238E27FC236}">
                <a16:creationId xmlns:a16="http://schemas.microsoft.com/office/drawing/2014/main" id="{A47285E1-E744-4598-B3BB-D49954EBBA81}"/>
              </a:ext>
            </a:extLst>
          </p:cNvPr>
          <p:cNvSpPr>
            <a:spLocks noGrp="1"/>
          </p:cNvSpPr>
          <p:nvPr>
            <p:ph type="sldNum" idx="12"/>
          </p:nvPr>
        </p:nvSpPr>
        <p:spPr>
          <a:xfrm>
            <a:off x="8402171" y="69198"/>
            <a:ext cx="2133600" cy="273844"/>
          </a:xfrm>
        </p:spPr>
        <p:txBody>
          <a:bodyPr/>
          <a:lstStyle/>
          <a:p>
            <a:fld id="{00000000-1234-1234-1234-123412341234}" type="slidenum">
              <a:rPr lang="en-US"/>
              <a:t>10</a:t>
            </a:fld>
            <a:endParaRPr lang="en-US"/>
          </a:p>
        </p:txBody>
      </p:sp>
      <p:sp>
        <p:nvSpPr>
          <p:cNvPr id="6" name="Google Shape;88;p13">
            <a:extLst>
              <a:ext uri="{FF2B5EF4-FFF2-40B4-BE49-F238E27FC236}">
                <a16:creationId xmlns:a16="http://schemas.microsoft.com/office/drawing/2014/main" id="{C85100E2-78A8-174B-BCD8-BF6935D9E18E}"/>
              </a:ext>
            </a:extLst>
          </p:cNvPr>
          <p:cNvSpPr txBox="1"/>
          <p:nvPr/>
        </p:nvSpPr>
        <p:spPr>
          <a:xfrm>
            <a:off x="0" y="4774200"/>
            <a:ext cx="2582100" cy="369300"/>
          </a:xfrm>
          <a:prstGeom prst="rect">
            <a:avLst/>
          </a:prstGeom>
          <a:noFill/>
          <a:ln>
            <a:noFill/>
          </a:ln>
        </p:spPr>
        <p:txBody>
          <a:bodyPr spcFirstLastPara="1" wrap="square" lIns="91425" tIns="91425" rIns="91425" bIns="91425" anchor="t" anchorCtr="0">
            <a:noAutofit/>
          </a:bodyPr>
          <a:lstStyle/>
          <a:p>
            <a:pPr>
              <a:buClr>
                <a:schemeClr val="dk1"/>
              </a:buClr>
              <a:buSzPts val="1100"/>
            </a:pPr>
            <a:r>
              <a:rPr lang="en-US" sz="1800">
                <a:solidFill>
                  <a:srgbClr val="FFFFFF"/>
                </a:solidFill>
                <a:latin typeface="Trebuchet MS"/>
              </a:rPr>
              <a:t>Steps</a:t>
            </a:r>
          </a:p>
        </p:txBody>
      </p:sp>
      <p:cxnSp>
        <p:nvCxnSpPr>
          <p:cNvPr id="7" name="Google Shape;106;p15">
            <a:extLst>
              <a:ext uri="{FF2B5EF4-FFF2-40B4-BE49-F238E27FC236}">
                <a16:creationId xmlns:a16="http://schemas.microsoft.com/office/drawing/2014/main" id="{B5CF7C88-FE5E-4DA8-963A-A90886C55C08}"/>
              </a:ext>
            </a:extLst>
          </p:cNvPr>
          <p:cNvCxnSpPr/>
          <p:nvPr/>
        </p:nvCxnSpPr>
        <p:spPr>
          <a:xfrm>
            <a:off x="477429" y="824593"/>
            <a:ext cx="8188960" cy="0"/>
          </a:xfrm>
          <a:prstGeom prst="straightConnector1">
            <a:avLst/>
          </a:prstGeom>
          <a:noFill/>
          <a:ln w="9525" cap="flat" cmpd="sng">
            <a:solidFill>
              <a:schemeClr val="dk1"/>
            </a:solidFill>
            <a:prstDash val="solid"/>
            <a:round/>
            <a:headEnd type="none" w="sm" len="sm"/>
            <a:tailEnd type="none" w="sm" len="sm"/>
          </a:ln>
        </p:spPr>
      </p:cxnSp>
    </p:spTree>
    <p:extLst>
      <p:ext uri="{BB962C8B-B14F-4D97-AF65-F5344CB8AC3E}">
        <p14:creationId xmlns:p14="http://schemas.microsoft.com/office/powerpoint/2010/main" val="98130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0"/>
          <p:cNvSpPr txBox="1">
            <a:spLocks noGrp="1"/>
          </p:cNvSpPr>
          <p:nvPr>
            <p:ph type="title"/>
          </p:nvPr>
        </p:nvSpPr>
        <p:spPr>
          <a:xfrm>
            <a:off x="457200" y="129454"/>
            <a:ext cx="8229600" cy="857400"/>
          </a:xfrm>
          <a:prstGeom prst="rect">
            <a:avLst/>
          </a:prstGeom>
        </p:spPr>
        <p:txBody>
          <a:bodyPr spcFirstLastPara="1" wrap="square" lIns="91425" tIns="45700" rIns="91425" bIns="45700" anchor="t" anchorCtr="0">
            <a:noAutofit/>
          </a:bodyPr>
          <a:lstStyle/>
          <a:p>
            <a:pPr algn="l"/>
            <a:r>
              <a:rPr lang="en-US" sz="3100" b="1">
                <a:solidFill>
                  <a:srgbClr val="BC0523"/>
                </a:solidFill>
                <a:highlight>
                  <a:srgbClr val="FFFFFF"/>
                </a:highlight>
              </a:rPr>
              <a:t>Individual Level Benefits of Combating Biases </a:t>
            </a:r>
            <a:endParaRPr lang="en-US" sz="6300" b="1">
              <a:solidFill>
                <a:srgbClr val="BC0523"/>
              </a:solidFill>
            </a:endParaRPr>
          </a:p>
        </p:txBody>
      </p:sp>
      <p:sp>
        <p:nvSpPr>
          <p:cNvPr id="141" name="Google Shape;141;p20"/>
          <p:cNvSpPr txBox="1">
            <a:spLocks noGrp="1"/>
          </p:cNvSpPr>
          <p:nvPr>
            <p:ph type="body" idx="1"/>
          </p:nvPr>
        </p:nvSpPr>
        <p:spPr>
          <a:xfrm>
            <a:off x="350050" y="675500"/>
            <a:ext cx="8572200" cy="33945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endParaRPr sz="2000"/>
          </a:p>
          <a:p>
            <a:pPr indent="-355600">
              <a:buSzPts val="2000"/>
            </a:pPr>
            <a:r>
              <a:rPr lang="en-US" sz="2000"/>
              <a:t>Gaining a sense of awareness about how biases may influence individual behavior.</a:t>
            </a:r>
            <a:endParaRPr sz="2000"/>
          </a:p>
          <a:p>
            <a:pPr indent="-355600">
              <a:lnSpc>
                <a:spcPct val="134895"/>
              </a:lnSpc>
              <a:spcBef>
                <a:spcPts val="0"/>
              </a:spcBef>
              <a:buSzPts val="2000"/>
            </a:pPr>
            <a:r>
              <a:rPr lang="en-US" sz="2000"/>
              <a:t>When there is a conflict of ideas, one is able to consider the value in different ideas (more open-minded approach). </a:t>
            </a:r>
          </a:p>
          <a:p>
            <a:pPr indent="-355600">
              <a:lnSpc>
                <a:spcPct val="134895"/>
              </a:lnSpc>
              <a:spcBef>
                <a:spcPts val="0"/>
              </a:spcBef>
              <a:buSzPts val="2000"/>
            </a:pPr>
            <a:r>
              <a:rPr lang="en-US" sz="2000"/>
              <a:t>Learning more about a group of people that a bias may have prevented before.</a:t>
            </a:r>
          </a:p>
          <a:p>
            <a:pPr indent="-355600">
              <a:lnSpc>
                <a:spcPct val="134895"/>
              </a:lnSpc>
              <a:spcBef>
                <a:spcPts val="0"/>
              </a:spcBef>
              <a:buSzPts val="2000"/>
            </a:pPr>
            <a:r>
              <a:rPr lang="en-US" sz="2000"/>
              <a:t>Being able to alter your mindset: Deciding to reflect rather than relying on spontaneous memories/ideas (availability heuristic).</a:t>
            </a:r>
            <a:endParaRPr sz="2000"/>
          </a:p>
        </p:txBody>
      </p:sp>
      <p:sp>
        <p:nvSpPr>
          <p:cNvPr id="2" name="Slide Number Placeholder 1">
            <a:extLst>
              <a:ext uri="{FF2B5EF4-FFF2-40B4-BE49-F238E27FC236}">
                <a16:creationId xmlns:a16="http://schemas.microsoft.com/office/drawing/2014/main" id="{98431F22-E976-470E-8076-ECD0C531EE5E}"/>
              </a:ext>
            </a:extLst>
          </p:cNvPr>
          <p:cNvSpPr>
            <a:spLocks noGrp="1"/>
          </p:cNvSpPr>
          <p:nvPr>
            <p:ph type="sldNum" idx="12"/>
          </p:nvPr>
        </p:nvSpPr>
        <p:spPr>
          <a:xfrm>
            <a:off x="8746751" y="60793"/>
            <a:ext cx="2133600" cy="273844"/>
          </a:xfrm>
        </p:spPr>
        <p:txBody>
          <a:bodyPr/>
          <a:lstStyle/>
          <a:p>
            <a:fld id="{00000000-1234-1234-1234-123412341234}" type="slidenum">
              <a:rPr lang="en-US"/>
              <a:t>11</a:t>
            </a:fld>
            <a:endParaRPr lang="en-US"/>
          </a:p>
        </p:txBody>
      </p:sp>
      <p:sp>
        <p:nvSpPr>
          <p:cNvPr id="3" name="Google Shape;88;p13">
            <a:extLst>
              <a:ext uri="{FF2B5EF4-FFF2-40B4-BE49-F238E27FC236}">
                <a16:creationId xmlns:a16="http://schemas.microsoft.com/office/drawing/2014/main" id="{9145894E-1C6B-A84A-996B-090AE2EF3049}"/>
              </a:ext>
            </a:extLst>
          </p:cNvPr>
          <p:cNvSpPr txBox="1"/>
          <p:nvPr/>
        </p:nvSpPr>
        <p:spPr>
          <a:xfrm>
            <a:off x="0" y="4774196"/>
            <a:ext cx="2582100" cy="369300"/>
          </a:xfrm>
          <a:prstGeom prst="rect">
            <a:avLst/>
          </a:prstGeom>
          <a:noFill/>
          <a:ln>
            <a:noFill/>
          </a:ln>
        </p:spPr>
        <p:txBody>
          <a:bodyPr spcFirstLastPara="1" wrap="square" lIns="91425" tIns="91425" rIns="91425" bIns="91425" anchor="t" anchorCtr="0">
            <a:noAutofit/>
          </a:bodyPr>
          <a:lstStyle/>
          <a:p>
            <a:pPr>
              <a:buClr>
                <a:schemeClr val="dk1"/>
              </a:buClr>
              <a:buSzPts val="1100"/>
            </a:pPr>
            <a:r>
              <a:rPr lang="en-US" sz="1800">
                <a:solidFill>
                  <a:srgbClr val="FFFFFF"/>
                </a:solidFill>
                <a:latin typeface="Trebuchet MS"/>
              </a:rPr>
              <a:t>Biases</a:t>
            </a:r>
          </a:p>
        </p:txBody>
      </p:sp>
      <p:cxnSp>
        <p:nvCxnSpPr>
          <p:cNvPr id="6" name="Google Shape;106;p15">
            <a:extLst>
              <a:ext uri="{FF2B5EF4-FFF2-40B4-BE49-F238E27FC236}">
                <a16:creationId xmlns:a16="http://schemas.microsoft.com/office/drawing/2014/main" id="{B5CF7C88-FE5E-4DA8-963A-A90886C55C08}"/>
              </a:ext>
            </a:extLst>
          </p:cNvPr>
          <p:cNvCxnSpPr/>
          <p:nvPr/>
        </p:nvCxnSpPr>
        <p:spPr>
          <a:xfrm>
            <a:off x="477429" y="742950"/>
            <a:ext cx="8188960" cy="0"/>
          </a:xfrm>
          <a:prstGeom prst="straightConnector1">
            <a:avLst/>
          </a:prstGeom>
          <a:noFill/>
          <a:ln w="9525" cap="flat" cmpd="sng">
            <a:solidFill>
              <a:schemeClr val="dk1"/>
            </a:solidFill>
            <a:prstDash val="solid"/>
            <a:round/>
            <a:headEnd type="none" w="sm" len="sm"/>
            <a:tailEnd type="none" w="sm" len="sm"/>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1"/>
          <p:cNvSpPr txBox="1">
            <a:spLocks noGrp="1"/>
          </p:cNvSpPr>
          <p:nvPr>
            <p:ph type="title"/>
          </p:nvPr>
        </p:nvSpPr>
        <p:spPr>
          <a:xfrm>
            <a:off x="257775" y="205975"/>
            <a:ext cx="8886300" cy="857400"/>
          </a:xfrm>
          <a:prstGeom prst="rect">
            <a:avLst/>
          </a:prstGeom>
        </p:spPr>
        <p:txBody>
          <a:bodyPr spcFirstLastPara="1" wrap="square" lIns="91425" tIns="45700" rIns="91425" bIns="45700" anchor="t" anchorCtr="0">
            <a:noAutofit/>
          </a:bodyPr>
          <a:lstStyle/>
          <a:p>
            <a:pPr algn="l"/>
            <a:r>
              <a:rPr lang="en-US" sz="3100" b="1">
                <a:solidFill>
                  <a:srgbClr val="BC0523"/>
                </a:solidFill>
                <a:highlight>
                  <a:srgbClr val="FFFFFF"/>
                </a:highlight>
              </a:rPr>
              <a:t>Organizational Level Benefits of Combating Biases</a:t>
            </a:r>
            <a:r>
              <a:rPr lang="en-US" sz="3000" b="1">
                <a:solidFill>
                  <a:srgbClr val="BC0523"/>
                </a:solidFill>
                <a:highlight>
                  <a:srgbClr val="FFFFFF"/>
                </a:highlight>
              </a:rPr>
              <a:t> </a:t>
            </a:r>
            <a:endParaRPr lang="en-US" sz="6200" b="1">
              <a:solidFill>
                <a:srgbClr val="BC0523"/>
              </a:solidFill>
            </a:endParaRPr>
          </a:p>
        </p:txBody>
      </p:sp>
      <p:sp>
        <p:nvSpPr>
          <p:cNvPr id="148" name="Google Shape;148;p21"/>
          <p:cNvSpPr txBox="1">
            <a:spLocks noGrp="1"/>
          </p:cNvSpPr>
          <p:nvPr>
            <p:ph type="body" idx="1"/>
          </p:nvPr>
        </p:nvSpPr>
        <p:spPr>
          <a:xfrm>
            <a:off x="457200" y="1063376"/>
            <a:ext cx="8229600" cy="3394500"/>
          </a:xfrm>
          <a:prstGeom prst="rect">
            <a:avLst/>
          </a:prstGeom>
        </p:spPr>
        <p:txBody>
          <a:bodyPr spcFirstLastPara="1" wrap="square" lIns="91425" tIns="45700" rIns="91425" bIns="45700" anchor="t" anchorCtr="0">
            <a:noAutofit/>
          </a:bodyPr>
          <a:lstStyle/>
          <a:p>
            <a:pPr marL="457200" lvl="0" indent="-368300" algn="l" rtl="0">
              <a:spcBef>
                <a:spcPts val="640"/>
              </a:spcBef>
              <a:spcAft>
                <a:spcPts val="0"/>
              </a:spcAft>
              <a:buSzPts val="2200"/>
              <a:buChar char="•"/>
            </a:pPr>
            <a:r>
              <a:rPr lang="en-US" sz="2200"/>
              <a:t>Prevention of unintentional discrimination and poor-decision making.</a:t>
            </a:r>
            <a:endParaRPr sz="2200"/>
          </a:p>
          <a:p>
            <a:pPr marL="457200" lvl="0" indent="-368300" algn="l" rtl="0">
              <a:lnSpc>
                <a:spcPct val="134895"/>
              </a:lnSpc>
              <a:spcBef>
                <a:spcPts val="0"/>
              </a:spcBef>
              <a:spcAft>
                <a:spcPts val="0"/>
              </a:spcAft>
              <a:buSzPts val="2200"/>
              <a:buChar char="•"/>
            </a:pPr>
            <a:r>
              <a:rPr lang="en-US" sz="2200"/>
              <a:t>Facilitation of more open communication and socialization, leading to a more welcoming environment for employees.</a:t>
            </a:r>
            <a:endParaRPr sz="2200"/>
          </a:p>
          <a:p>
            <a:pPr marL="457200" lvl="0" indent="-368300" algn="l" rtl="0">
              <a:lnSpc>
                <a:spcPct val="134895"/>
              </a:lnSpc>
              <a:spcBef>
                <a:spcPts val="0"/>
              </a:spcBef>
              <a:spcAft>
                <a:spcPts val="0"/>
              </a:spcAft>
              <a:buSzPts val="2200"/>
              <a:buChar char="•"/>
            </a:pPr>
            <a:r>
              <a:rPr lang="en-US" sz="2200"/>
              <a:t>Prevention of skewed and inaccurate performance appraisals.</a:t>
            </a:r>
            <a:endParaRPr sz="2200"/>
          </a:p>
          <a:p>
            <a:pPr marL="457200" lvl="0" indent="-368300" algn="l" rtl="0">
              <a:lnSpc>
                <a:spcPct val="134895"/>
              </a:lnSpc>
              <a:spcBef>
                <a:spcPts val="0"/>
              </a:spcBef>
              <a:spcAft>
                <a:spcPts val="0"/>
              </a:spcAft>
              <a:buSzPts val="2200"/>
              <a:buChar char="•"/>
            </a:pPr>
            <a:r>
              <a:rPr lang="en-US" sz="2200"/>
              <a:t>Increased chances of employee retention because of a more welcoming environment and fairness in workplace procedures (hiring, promoting, etc.).</a:t>
            </a:r>
            <a:endParaRPr sz="2200"/>
          </a:p>
          <a:p>
            <a:pPr marL="457200" lvl="0" indent="0" algn="l" rtl="0">
              <a:lnSpc>
                <a:spcPct val="134895"/>
              </a:lnSpc>
              <a:spcBef>
                <a:spcPts val="1200"/>
              </a:spcBef>
              <a:spcAft>
                <a:spcPts val="0"/>
              </a:spcAft>
              <a:buNone/>
            </a:pPr>
            <a:endParaRPr sz="2200"/>
          </a:p>
          <a:p>
            <a:pPr marL="0" lvl="0" indent="0" algn="l" rtl="0">
              <a:spcBef>
                <a:spcPts val="1200"/>
              </a:spcBef>
              <a:spcAft>
                <a:spcPts val="0"/>
              </a:spcAft>
              <a:buNone/>
            </a:pPr>
            <a:endParaRPr/>
          </a:p>
        </p:txBody>
      </p:sp>
      <p:sp>
        <p:nvSpPr>
          <p:cNvPr id="2" name="Slide Number Placeholder 1">
            <a:extLst>
              <a:ext uri="{FF2B5EF4-FFF2-40B4-BE49-F238E27FC236}">
                <a16:creationId xmlns:a16="http://schemas.microsoft.com/office/drawing/2014/main" id="{C37DD8A2-E56C-4819-B251-7EC8A3907148}"/>
              </a:ext>
            </a:extLst>
          </p:cNvPr>
          <p:cNvSpPr>
            <a:spLocks noGrp="1"/>
          </p:cNvSpPr>
          <p:nvPr>
            <p:ph type="sldNum" idx="12"/>
          </p:nvPr>
        </p:nvSpPr>
        <p:spPr>
          <a:xfrm>
            <a:off x="8696325" y="69198"/>
            <a:ext cx="2133600" cy="273844"/>
          </a:xfrm>
        </p:spPr>
        <p:txBody>
          <a:bodyPr/>
          <a:lstStyle/>
          <a:p>
            <a:fld id="{00000000-1234-1234-1234-123412341234}" type="slidenum">
              <a:rPr lang="en-US"/>
              <a:t>12</a:t>
            </a:fld>
            <a:endParaRPr lang="en-US"/>
          </a:p>
        </p:txBody>
      </p:sp>
      <p:sp>
        <p:nvSpPr>
          <p:cNvPr id="3" name="Google Shape;88;p13">
            <a:extLst>
              <a:ext uri="{FF2B5EF4-FFF2-40B4-BE49-F238E27FC236}">
                <a16:creationId xmlns:a16="http://schemas.microsoft.com/office/drawing/2014/main" id="{80D9053E-AD16-CB4C-BA40-04F5EF7A27E7}"/>
              </a:ext>
            </a:extLst>
          </p:cNvPr>
          <p:cNvSpPr txBox="1"/>
          <p:nvPr/>
        </p:nvSpPr>
        <p:spPr>
          <a:xfrm>
            <a:off x="0" y="4774196"/>
            <a:ext cx="2582100" cy="369300"/>
          </a:xfrm>
          <a:prstGeom prst="rect">
            <a:avLst/>
          </a:prstGeom>
          <a:noFill/>
          <a:ln>
            <a:noFill/>
          </a:ln>
        </p:spPr>
        <p:txBody>
          <a:bodyPr spcFirstLastPara="1" wrap="square" lIns="91425" tIns="91425" rIns="91425" bIns="91425" anchor="t" anchorCtr="0">
            <a:noAutofit/>
          </a:bodyPr>
          <a:lstStyle/>
          <a:p>
            <a:pPr>
              <a:buClr>
                <a:schemeClr val="dk1"/>
              </a:buClr>
              <a:buSzPts val="1100"/>
            </a:pPr>
            <a:r>
              <a:rPr lang="en-US" sz="1800">
                <a:solidFill>
                  <a:srgbClr val="FFFFFF"/>
                </a:solidFill>
                <a:latin typeface="Trebuchet MS"/>
              </a:rPr>
              <a:t>Biases</a:t>
            </a:r>
          </a:p>
        </p:txBody>
      </p:sp>
      <p:cxnSp>
        <p:nvCxnSpPr>
          <p:cNvPr id="6" name="Google Shape;106;p15">
            <a:extLst>
              <a:ext uri="{FF2B5EF4-FFF2-40B4-BE49-F238E27FC236}">
                <a16:creationId xmlns:a16="http://schemas.microsoft.com/office/drawing/2014/main" id="{B5CF7C88-FE5E-4DA8-963A-A90886C55C08}"/>
              </a:ext>
            </a:extLst>
          </p:cNvPr>
          <p:cNvCxnSpPr/>
          <p:nvPr/>
        </p:nvCxnSpPr>
        <p:spPr>
          <a:xfrm>
            <a:off x="477429" y="797379"/>
            <a:ext cx="8188960" cy="0"/>
          </a:xfrm>
          <a:prstGeom prst="straightConnector1">
            <a:avLst/>
          </a:prstGeom>
          <a:noFill/>
          <a:ln w="9525" cap="flat" cmpd="sng">
            <a:solidFill>
              <a:schemeClr val="dk1"/>
            </a:solidFill>
            <a:prstDash val="solid"/>
            <a:round/>
            <a:headEnd type="none" w="sm" len="sm"/>
            <a:tailEnd type="none" w="sm" len="sm"/>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2"/>
          <p:cNvSpPr txBox="1">
            <a:spLocks noGrp="1"/>
          </p:cNvSpPr>
          <p:nvPr>
            <p:ph type="title"/>
          </p:nvPr>
        </p:nvSpPr>
        <p:spPr>
          <a:xfrm>
            <a:off x="457200" y="205979"/>
            <a:ext cx="8229600" cy="857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3500" b="1">
                <a:solidFill>
                  <a:srgbClr val="BC0523"/>
                </a:solidFill>
              </a:rPr>
              <a:t>Conclusion</a:t>
            </a:r>
            <a:endParaRPr lang="en-US"/>
          </a:p>
        </p:txBody>
      </p:sp>
      <p:sp>
        <p:nvSpPr>
          <p:cNvPr id="155" name="Google Shape;155;p22"/>
          <p:cNvSpPr txBox="1">
            <a:spLocks noGrp="1"/>
          </p:cNvSpPr>
          <p:nvPr>
            <p:ph type="body" idx="1"/>
          </p:nvPr>
        </p:nvSpPr>
        <p:spPr>
          <a:xfrm>
            <a:off x="457200" y="1200151"/>
            <a:ext cx="8229600" cy="3394500"/>
          </a:xfrm>
          <a:prstGeom prst="rect">
            <a:avLst/>
          </a:prstGeom>
        </p:spPr>
        <p:txBody>
          <a:bodyPr spcFirstLastPara="1" wrap="square" lIns="91425" tIns="45700" rIns="91425" bIns="45700" anchor="t" anchorCtr="0">
            <a:noAutofit/>
          </a:bodyPr>
          <a:lstStyle/>
          <a:p>
            <a:pPr marL="342900" indent="-342900">
              <a:spcBef>
                <a:spcPts val="0"/>
              </a:spcBef>
              <a:buSzPts val="1100"/>
            </a:pPr>
            <a:r>
              <a:rPr lang="en-US" sz="2400"/>
              <a:t>By encouraging employees and the organization to combat biases, it can help create a more diverse and inclusive workplace environment.</a:t>
            </a:r>
            <a:endParaRPr lang="en-US"/>
          </a:p>
          <a:p>
            <a:pPr marL="342900" indent="-342900">
              <a:spcBef>
                <a:spcPts val="0"/>
              </a:spcBef>
              <a:buSzPts val="1100"/>
            </a:pPr>
            <a:endParaRPr lang="en-US" sz="2400"/>
          </a:p>
          <a:p>
            <a:pPr marL="342900" indent="-342900">
              <a:spcBef>
                <a:spcPts val="0"/>
              </a:spcBef>
              <a:buSzPts val="1100"/>
            </a:pPr>
            <a:r>
              <a:rPr lang="en-US" sz="2400"/>
              <a:t>This process not only benefits the individuals (e.g., expanding knowledge), but also can provide larger scale benefits to the organization itself (e.g., prevention of discriminatory practices). </a:t>
            </a:r>
            <a:endParaRPr sz="2400"/>
          </a:p>
          <a:p>
            <a:pPr marL="0" lvl="0" indent="0" algn="l" rtl="0">
              <a:lnSpc>
                <a:spcPct val="115000"/>
              </a:lnSpc>
              <a:spcBef>
                <a:spcPts val="0"/>
              </a:spcBef>
              <a:spcAft>
                <a:spcPts val="0"/>
              </a:spcAft>
              <a:buClr>
                <a:schemeClr val="dk1"/>
              </a:buClr>
              <a:buSzPts val="1100"/>
              <a:buFont typeface="Arial"/>
              <a:buNone/>
            </a:pPr>
            <a:endParaRPr sz="2200">
              <a:highlight>
                <a:srgbClr val="FFFFFF"/>
              </a:highlight>
            </a:endParaRPr>
          </a:p>
          <a:p>
            <a:pPr marL="0" lvl="0" indent="0" algn="l" rtl="0">
              <a:spcBef>
                <a:spcPts val="640"/>
              </a:spcBef>
              <a:spcAft>
                <a:spcPts val="0"/>
              </a:spcAft>
              <a:buNone/>
            </a:pPr>
            <a:endParaRPr/>
          </a:p>
        </p:txBody>
      </p:sp>
      <p:sp>
        <p:nvSpPr>
          <p:cNvPr id="2" name="Slide Number Placeholder 1">
            <a:extLst>
              <a:ext uri="{FF2B5EF4-FFF2-40B4-BE49-F238E27FC236}">
                <a16:creationId xmlns:a16="http://schemas.microsoft.com/office/drawing/2014/main" id="{D6877E35-5A3C-4EAD-99FF-7D7D7035D57F}"/>
              </a:ext>
            </a:extLst>
          </p:cNvPr>
          <p:cNvSpPr>
            <a:spLocks noGrp="1"/>
          </p:cNvSpPr>
          <p:nvPr>
            <p:ph type="sldNum" idx="12"/>
          </p:nvPr>
        </p:nvSpPr>
        <p:spPr>
          <a:xfrm>
            <a:off x="8561854" y="136433"/>
            <a:ext cx="2133600" cy="273844"/>
          </a:xfrm>
        </p:spPr>
        <p:txBody>
          <a:bodyPr/>
          <a:lstStyle/>
          <a:p>
            <a:fld id="{00000000-1234-1234-1234-123412341234}" type="slidenum">
              <a:rPr lang="en-US"/>
              <a:t>13</a:t>
            </a:fld>
            <a:endParaRPr lang="en-US"/>
          </a:p>
        </p:txBody>
      </p:sp>
      <p:sp>
        <p:nvSpPr>
          <p:cNvPr id="3" name="Google Shape;88;p13">
            <a:extLst>
              <a:ext uri="{FF2B5EF4-FFF2-40B4-BE49-F238E27FC236}">
                <a16:creationId xmlns:a16="http://schemas.microsoft.com/office/drawing/2014/main" id="{2877086F-4EB7-7D48-9500-071485DFC239}"/>
              </a:ext>
            </a:extLst>
          </p:cNvPr>
          <p:cNvSpPr txBox="1"/>
          <p:nvPr/>
        </p:nvSpPr>
        <p:spPr>
          <a:xfrm>
            <a:off x="0" y="4774196"/>
            <a:ext cx="2582100" cy="369300"/>
          </a:xfrm>
          <a:prstGeom prst="rect">
            <a:avLst/>
          </a:prstGeom>
          <a:noFill/>
          <a:ln>
            <a:noFill/>
          </a:ln>
        </p:spPr>
        <p:txBody>
          <a:bodyPr spcFirstLastPara="1" wrap="square" lIns="91425" tIns="91425" rIns="91425" bIns="91425" anchor="t" anchorCtr="0">
            <a:noAutofit/>
          </a:bodyPr>
          <a:lstStyle/>
          <a:p>
            <a:pPr>
              <a:buClr>
                <a:schemeClr val="dk1"/>
              </a:buClr>
              <a:buSzPts val="1100"/>
            </a:pPr>
            <a:r>
              <a:rPr lang="en-US" sz="1800">
                <a:solidFill>
                  <a:srgbClr val="FFFFFF"/>
                </a:solidFill>
                <a:latin typeface="Trebuchet MS"/>
              </a:rPr>
              <a:t>Conclusion</a:t>
            </a:r>
          </a:p>
        </p:txBody>
      </p:sp>
      <p:cxnSp>
        <p:nvCxnSpPr>
          <p:cNvPr id="6" name="Google Shape;106;p15">
            <a:extLst>
              <a:ext uri="{FF2B5EF4-FFF2-40B4-BE49-F238E27FC236}">
                <a16:creationId xmlns:a16="http://schemas.microsoft.com/office/drawing/2014/main" id="{B5CF7C88-FE5E-4DA8-963A-A90886C55C08}"/>
              </a:ext>
            </a:extLst>
          </p:cNvPr>
          <p:cNvCxnSpPr/>
          <p:nvPr/>
        </p:nvCxnSpPr>
        <p:spPr>
          <a:xfrm>
            <a:off x="477429" y="865414"/>
            <a:ext cx="8188960" cy="0"/>
          </a:xfrm>
          <a:prstGeom prst="straightConnector1">
            <a:avLst/>
          </a:prstGeom>
          <a:noFill/>
          <a:ln w="9525" cap="flat" cmpd="sng">
            <a:solidFill>
              <a:schemeClr val="dk1"/>
            </a:solidFill>
            <a:prstDash val="solid"/>
            <a:round/>
            <a:headEnd type="none" w="sm" len="sm"/>
            <a:tailEnd type="none" w="sm" len="sm"/>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txBox="1">
            <a:spLocks noGrp="1"/>
          </p:cNvSpPr>
          <p:nvPr>
            <p:ph type="title"/>
          </p:nvPr>
        </p:nvSpPr>
        <p:spPr>
          <a:xfrm>
            <a:off x="817789" y="205979"/>
            <a:ext cx="7848601" cy="78256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3900" b="1">
                <a:solidFill>
                  <a:srgbClr val="BC0523"/>
                </a:solidFill>
              </a:rPr>
              <a:t>Overview</a:t>
            </a:r>
            <a:endParaRPr lang="en-US"/>
          </a:p>
        </p:txBody>
      </p:sp>
      <p:sp>
        <p:nvSpPr>
          <p:cNvPr id="95" name="Google Shape;95;p14"/>
          <p:cNvSpPr txBox="1">
            <a:spLocks noGrp="1"/>
          </p:cNvSpPr>
          <p:nvPr>
            <p:ph type="body" idx="1"/>
          </p:nvPr>
        </p:nvSpPr>
        <p:spPr>
          <a:xfrm>
            <a:off x="457200" y="995025"/>
            <a:ext cx="8229600" cy="3599700"/>
          </a:xfrm>
          <a:prstGeom prst="rect">
            <a:avLst/>
          </a:prstGeom>
        </p:spPr>
        <p:txBody>
          <a:bodyPr spcFirstLastPara="1" wrap="square" lIns="91425" tIns="45700" rIns="91425" bIns="45700" anchor="t" anchorCtr="0">
            <a:noAutofit/>
          </a:bodyPr>
          <a:lstStyle/>
          <a:p>
            <a:pPr marL="457200" lvl="0" indent="-400050" algn="l" rtl="0">
              <a:spcBef>
                <a:spcPts val="640"/>
              </a:spcBef>
              <a:spcAft>
                <a:spcPts val="0"/>
              </a:spcAft>
              <a:buSzPts val="2700"/>
              <a:buAutoNum type="arabicPeriod"/>
            </a:pPr>
            <a:r>
              <a:rPr lang="en-US" sz="2400"/>
              <a:t>Purpose</a:t>
            </a:r>
          </a:p>
          <a:p>
            <a:pPr indent="-400050">
              <a:spcBef>
                <a:spcPts val="0"/>
              </a:spcBef>
              <a:buSzPts val="2700"/>
              <a:buAutoNum type="arabicPeriod"/>
            </a:pPr>
            <a:r>
              <a:rPr lang="en-US" sz="2400"/>
              <a:t>What is Self-Awareness?</a:t>
            </a:r>
          </a:p>
          <a:p>
            <a:pPr indent="-400050">
              <a:spcBef>
                <a:spcPts val="0"/>
              </a:spcBef>
              <a:buSzPts val="2700"/>
              <a:buAutoNum type="arabicPeriod"/>
            </a:pPr>
            <a:r>
              <a:rPr lang="en-US" sz="2400"/>
              <a:t>Examples of Biases</a:t>
            </a:r>
          </a:p>
          <a:p>
            <a:pPr marL="457200" lvl="0" indent="-400050" algn="l" rtl="0">
              <a:spcBef>
                <a:spcPts val="0"/>
              </a:spcBef>
              <a:spcAft>
                <a:spcPts val="0"/>
              </a:spcAft>
              <a:buSzPts val="2700"/>
              <a:buAutoNum type="arabicPeriod"/>
            </a:pPr>
            <a:r>
              <a:rPr lang="en-US" sz="2400"/>
              <a:t>Effect of Biases</a:t>
            </a:r>
            <a:endParaRPr sz="2400"/>
          </a:p>
          <a:p>
            <a:pPr indent="-400050">
              <a:spcBef>
                <a:spcPts val="0"/>
              </a:spcBef>
              <a:buSzPts val="2700"/>
              <a:buAutoNum type="arabicPeriod"/>
            </a:pPr>
            <a:r>
              <a:rPr lang="en-US" sz="2400"/>
              <a:t>Actionable Steps </a:t>
            </a:r>
            <a:endParaRPr sz="2400"/>
          </a:p>
          <a:p>
            <a:pPr marL="457200" lvl="0" indent="-400050" algn="l" rtl="0">
              <a:spcBef>
                <a:spcPts val="0"/>
              </a:spcBef>
              <a:spcAft>
                <a:spcPts val="0"/>
              </a:spcAft>
              <a:buSzPts val="2700"/>
              <a:buAutoNum type="arabicPeriod"/>
            </a:pPr>
            <a:r>
              <a:rPr lang="en-US" sz="2400"/>
              <a:t>Individual Level Benefits</a:t>
            </a:r>
            <a:endParaRPr sz="2400"/>
          </a:p>
          <a:p>
            <a:pPr marL="457200" lvl="0" indent="-400050" algn="l" rtl="0">
              <a:spcBef>
                <a:spcPts val="0"/>
              </a:spcBef>
              <a:spcAft>
                <a:spcPts val="0"/>
              </a:spcAft>
              <a:buSzPts val="2700"/>
              <a:buAutoNum type="arabicPeriod"/>
            </a:pPr>
            <a:r>
              <a:rPr lang="en-US" sz="2400"/>
              <a:t>Organizational Level Benefits</a:t>
            </a:r>
            <a:endParaRPr sz="2400"/>
          </a:p>
          <a:p>
            <a:pPr indent="-400050">
              <a:spcBef>
                <a:spcPts val="0"/>
              </a:spcBef>
              <a:buSzPts val="2700"/>
              <a:buAutoNum type="arabicPeriod"/>
            </a:pPr>
            <a:r>
              <a:rPr lang="en-US" sz="2400"/>
              <a:t>Conclusion </a:t>
            </a:r>
            <a:endParaRPr sz="2400"/>
          </a:p>
        </p:txBody>
      </p:sp>
      <p:sp>
        <p:nvSpPr>
          <p:cNvPr id="2" name="Slide Number Placeholder 1">
            <a:extLst>
              <a:ext uri="{FF2B5EF4-FFF2-40B4-BE49-F238E27FC236}">
                <a16:creationId xmlns:a16="http://schemas.microsoft.com/office/drawing/2014/main" id="{59C39C55-656F-441C-B6EF-52F7A4FD0050}"/>
              </a:ext>
            </a:extLst>
          </p:cNvPr>
          <p:cNvSpPr>
            <a:spLocks noGrp="1"/>
          </p:cNvSpPr>
          <p:nvPr>
            <p:ph type="sldNum" idx="12"/>
          </p:nvPr>
        </p:nvSpPr>
        <p:spPr>
          <a:xfrm>
            <a:off x="8662707" y="69198"/>
            <a:ext cx="2133600" cy="273844"/>
          </a:xfrm>
        </p:spPr>
        <p:txBody>
          <a:bodyPr/>
          <a:lstStyle/>
          <a:p>
            <a:fld id="{00000000-1234-1234-1234-123412341234}" type="slidenum">
              <a:rPr lang="en-US"/>
              <a:t>2</a:t>
            </a:fld>
            <a:endParaRPr lang="en-US"/>
          </a:p>
        </p:txBody>
      </p:sp>
      <p:sp>
        <p:nvSpPr>
          <p:cNvPr id="3" name="Google Shape;88;p13">
            <a:extLst>
              <a:ext uri="{FF2B5EF4-FFF2-40B4-BE49-F238E27FC236}">
                <a16:creationId xmlns:a16="http://schemas.microsoft.com/office/drawing/2014/main" id="{3360E712-5143-A949-8C36-5CD2E3EDEA71}"/>
              </a:ext>
            </a:extLst>
          </p:cNvPr>
          <p:cNvSpPr txBox="1"/>
          <p:nvPr/>
        </p:nvSpPr>
        <p:spPr>
          <a:xfrm>
            <a:off x="76876" y="4752871"/>
            <a:ext cx="2582100" cy="369300"/>
          </a:xfrm>
          <a:prstGeom prst="rect">
            <a:avLst/>
          </a:prstGeom>
          <a:noFill/>
          <a:ln>
            <a:noFill/>
          </a:ln>
        </p:spPr>
        <p:txBody>
          <a:bodyPr spcFirstLastPara="1" wrap="square" lIns="91425" tIns="91425" rIns="91425" bIns="91425" anchor="t" anchorCtr="0">
            <a:noAutofit/>
          </a:bodyPr>
          <a:lstStyle/>
          <a:p>
            <a:pPr>
              <a:buClr>
                <a:schemeClr val="dk1"/>
              </a:buClr>
              <a:buSzPts val="1100"/>
            </a:pPr>
            <a:r>
              <a:rPr lang="en-US" sz="1800">
                <a:solidFill>
                  <a:srgbClr val="FFFFFF"/>
                </a:solidFill>
                <a:latin typeface="Trebuchet MS"/>
              </a:rPr>
              <a:t>Overview</a:t>
            </a:r>
          </a:p>
        </p:txBody>
      </p:sp>
      <p:cxnSp>
        <p:nvCxnSpPr>
          <p:cNvPr id="6" name="Google Shape;106;p15">
            <a:extLst>
              <a:ext uri="{FF2B5EF4-FFF2-40B4-BE49-F238E27FC236}">
                <a16:creationId xmlns:a16="http://schemas.microsoft.com/office/drawing/2014/main" id="{B5CF7C88-FE5E-4DA8-963A-A90886C55C08}"/>
              </a:ext>
            </a:extLst>
          </p:cNvPr>
          <p:cNvCxnSpPr/>
          <p:nvPr/>
        </p:nvCxnSpPr>
        <p:spPr>
          <a:xfrm>
            <a:off x="497840" y="879021"/>
            <a:ext cx="8188960" cy="0"/>
          </a:xfrm>
          <a:prstGeom prst="straightConnector1">
            <a:avLst/>
          </a:prstGeom>
          <a:noFill/>
          <a:ln w="9525" cap="flat" cmpd="sng">
            <a:solidFill>
              <a:schemeClr val="dk1"/>
            </a:solidFill>
            <a:prstDash val="solid"/>
            <a:round/>
            <a:headEnd type="none" w="sm" len="sm"/>
            <a:tailEnd type="none" w="sm" len="sm"/>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5"/>
          <p:cNvSpPr txBox="1"/>
          <p:nvPr/>
        </p:nvSpPr>
        <p:spPr>
          <a:xfrm>
            <a:off x="491025" y="1127150"/>
            <a:ext cx="7715400" cy="2418600"/>
          </a:xfrm>
          <a:prstGeom prst="rect">
            <a:avLst/>
          </a:prstGeom>
          <a:noFill/>
          <a:ln>
            <a:noFill/>
          </a:ln>
        </p:spPr>
        <p:txBody>
          <a:bodyPr spcFirstLastPara="1" wrap="square" lIns="91425" tIns="91425" rIns="91425" bIns="91425" anchor="t" anchorCtr="0">
            <a:noAutofit/>
          </a:bodyPr>
          <a:lstStyle/>
          <a:p>
            <a:pPr marL="342900" indent="-342900">
              <a:buChar char="•"/>
            </a:pPr>
            <a:r>
              <a:rPr lang="en-US" sz="2300">
                <a:latin typeface="Calibri"/>
                <a:ea typeface="Calibri"/>
                <a:cs typeface="Calibri"/>
                <a:sym typeface="Calibri"/>
              </a:rPr>
              <a:t>Provide knowledge to employees and the organization about how they can utilize self-awareness and combat biases to help create a more diverse and inclusive workplace environment. </a:t>
            </a:r>
            <a:endParaRPr lang="en-US" sz="2300">
              <a:latin typeface="Calibri"/>
              <a:ea typeface="Calibri"/>
              <a:cs typeface="Calibri"/>
            </a:endParaRPr>
          </a:p>
          <a:p>
            <a:pPr marL="342900" indent="-342900">
              <a:buChar char="•"/>
            </a:pPr>
            <a:endParaRPr lang="en-US" sz="2300">
              <a:latin typeface="Calibri"/>
              <a:ea typeface="Calibri"/>
              <a:cs typeface="Calibri"/>
            </a:endParaRPr>
          </a:p>
          <a:p>
            <a:pPr marL="342900" indent="-342900">
              <a:buChar char="•"/>
            </a:pPr>
            <a:r>
              <a:rPr lang="en-US" sz="2300">
                <a:latin typeface="Calibri"/>
                <a:ea typeface="Calibri"/>
                <a:cs typeface="Calibri"/>
                <a:sym typeface="Calibri"/>
              </a:rPr>
              <a:t>Discuss the individual and organizational benefits of this process.</a:t>
            </a:r>
            <a:endParaRPr lang="en-US" sz="2300">
              <a:latin typeface="Calibri"/>
              <a:ea typeface="Calibri"/>
              <a:cs typeface="Calibri"/>
            </a:endParaRPr>
          </a:p>
        </p:txBody>
      </p:sp>
      <p:sp>
        <p:nvSpPr>
          <p:cNvPr id="101" name="Google Shape;101;p15"/>
          <p:cNvSpPr txBox="1"/>
          <p:nvPr/>
        </p:nvSpPr>
        <p:spPr>
          <a:xfrm>
            <a:off x="746138" y="241932"/>
            <a:ext cx="5883278" cy="760414"/>
          </a:xfrm>
          <a:prstGeom prst="rect">
            <a:avLst/>
          </a:prstGeom>
          <a:noFill/>
          <a:ln>
            <a:noFill/>
          </a:ln>
        </p:spPr>
        <p:txBody>
          <a:bodyPr spcFirstLastPara="1" wrap="square" lIns="91425" tIns="91425" rIns="91425" bIns="91425" anchor="t" anchorCtr="0">
            <a:noAutofit/>
          </a:bodyPr>
          <a:lstStyle/>
          <a:p>
            <a:pPr>
              <a:buClr>
                <a:schemeClr val="dk1"/>
              </a:buClr>
              <a:buSzPts val="1100"/>
            </a:pPr>
            <a:r>
              <a:rPr lang="en-US" sz="3600" b="1">
                <a:solidFill>
                  <a:srgbClr val="BC0523"/>
                </a:solidFill>
                <a:latin typeface="Calibri"/>
                <a:ea typeface="Calibri"/>
                <a:cs typeface="Calibri"/>
                <a:sym typeface="Calibri"/>
              </a:rPr>
              <a:t>Purpose of Module</a:t>
            </a:r>
            <a:endParaRPr lang="en-US" sz="3600" b="1">
              <a:solidFill>
                <a:srgbClr val="BC0523"/>
              </a:solidFill>
              <a:latin typeface="Calibri"/>
              <a:ea typeface="Calibri"/>
              <a:cs typeface="Calibri"/>
            </a:endParaRPr>
          </a:p>
        </p:txBody>
      </p:sp>
      <p:pic>
        <p:nvPicPr>
          <p:cNvPr id="103" name="Google Shape;103;p15" descr="How to check your unconscious biases"/>
          <p:cNvPicPr preferRelativeResize="0"/>
          <p:nvPr/>
        </p:nvPicPr>
        <p:blipFill>
          <a:blip r:embed="rId3">
            <a:alphaModFix/>
          </a:blip>
          <a:stretch>
            <a:fillRect/>
          </a:stretch>
        </p:blipFill>
        <p:spPr>
          <a:xfrm>
            <a:off x="5668650" y="3495625"/>
            <a:ext cx="3475350" cy="1312225"/>
          </a:xfrm>
          <a:prstGeom prst="rect">
            <a:avLst/>
          </a:prstGeom>
          <a:noFill/>
          <a:ln>
            <a:noFill/>
          </a:ln>
        </p:spPr>
      </p:pic>
      <p:sp>
        <p:nvSpPr>
          <p:cNvPr id="2" name="Slide Number Placeholder 1">
            <a:extLst>
              <a:ext uri="{FF2B5EF4-FFF2-40B4-BE49-F238E27FC236}">
                <a16:creationId xmlns:a16="http://schemas.microsoft.com/office/drawing/2014/main" id="{B16E8F1F-AB5B-42DF-BCFA-D991DB7E6B62}"/>
              </a:ext>
            </a:extLst>
          </p:cNvPr>
          <p:cNvSpPr>
            <a:spLocks noGrp="1"/>
          </p:cNvSpPr>
          <p:nvPr>
            <p:ph type="sldNum" idx="12"/>
          </p:nvPr>
        </p:nvSpPr>
        <p:spPr>
          <a:xfrm>
            <a:off x="8612281" y="102815"/>
            <a:ext cx="2133600" cy="273844"/>
          </a:xfrm>
        </p:spPr>
        <p:txBody>
          <a:bodyPr/>
          <a:lstStyle/>
          <a:p>
            <a:fld id="{00000000-1234-1234-1234-123412341234}" type="slidenum">
              <a:rPr lang="en-US"/>
              <a:t>3</a:t>
            </a:fld>
            <a:endParaRPr lang="en-US"/>
          </a:p>
        </p:txBody>
      </p:sp>
      <p:sp>
        <p:nvSpPr>
          <p:cNvPr id="3" name="Google Shape;88;p13">
            <a:extLst>
              <a:ext uri="{FF2B5EF4-FFF2-40B4-BE49-F238E27FC236}">
                <a16:creationId xmlns:a16="http://schemas.microsoft.com/office/drawing/2014/main" id="{1E255A3F-DB0C-F94A-9A44-D62E10232F9B}"/>
              </a:ext>
            </a:extLst>
          </p:cNvPr>
          <p:cNvSpPr txBox="1"/>
          <p:nvPr/>
        </p:nvSpPr>
        <p:spPr>
          <a:xfrm>
            <a:off x="14523" y="4774200"/>
            <a:ext cx="2582100" cy="369300"/>
          </a:xfrm>
          <a:prstGeom prst="rect">
            <a:avLst/>
          </a:prstGeom>
          <a:noFill/>
          <a:ln>
            <a:noFill/>
          </a:ln>
        </p:spPr>
        <p:txBody>
          <a:bodyPr spcFirstLastPara="1" wrap="square" lIns="91425" tIns="91425" rIns="91425" bIns="91425" anchor="t" anchorCtr="0">
            <a:noAutofit/>
          </a:bodyPr>
          <a:lstStyle/>
          <a:p>
            <a:pPr>
              <a:buClr>
                <a:schemeClr val="dk1"/>
              </a:buClr>
              <a:buSzPts val="1100"/>
            </a:pPr>
            <a:r>
              <a:rPr lang="en-US" sz="1800">
                <a:solidFill>
                  <a:srgbClr val="FFFFFF"/>
                </a:solidFill>
                <a:latin typeface="Trebuchet MS"/>
              </a:rPr>
              <a:t>Purpose</a:t>
            </a:r>
          </a:p>
        </p:txBody>
      </p:sp>
      <p:cxnSp>
        <p:nvCxnSpPr>
          <p:cNvPr id="7" name="Google Shape;106;p15">
            <a:extLst>
              <a:ext uri="{FF2B5EF4-FFF2-40B4-BE49-F238E27FC236}">
                <a16:creationId xmlns:a16="http://schemas.microsoft.com/office/drawing/2014/main" id="{B5CF7C88-FE5E-4DA8-963A-A90886C55C08}"/>
              </a:ext>
            </a:extLst>
          </p:cNvPr>
          <p:cNvCxnSpPr/>
          <p:nvPr/>
        </p:nvCxnSpPr>
        <p:spPr>
          <a:xfrm>
            <a:off x="497840" y="1028700"/>
            <a:ext cx="8188960" cy="0"/>
          </a:xfrm>
          <a:prstGeom prst="straightConnector1">
            <a:avLst/>
          </a:prstGeom>
          <a:noFill/>
          <a:ln w="9525" cap="flat" cmpd="sng">
            <a:solidFill>
              <a:schemeClr val="dk1"/>
            </a:solidFill>
            <a:prstDash val="solid"/>
            <a:round/>
            <a:headEnd type="none" w="sm" len="sm"/>
            <a:tailEnd type="none" w="sm" len="sm"/>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6"/>
          <p:cNvSpPr txBox="1">
            <a:spLocks noGrp="1"/>
          </p:cNvSpPr>
          <p:nvPr>
            <p:ph type="title"/>
          </p:nvPr>
        </p:nvSpPr>
        <p:spPr>
          <a:xfrm>
            <a:off x="496546" y="168350"/>
            <a:ext cx="8647479" cy="83699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BC0523"/>
              </a:buClr>
              <a:buSzPts val="3200"/>
              <a:buFont typeface="Trebuchet MS"/>
              <a:buNone/>
            </a:pPr>
            <a:r>
              <a:rPr lang="en-US" sz="3300" b="1">
                <a:solidFill>
                  <a:srgbClr val="BC0523"/>
                </a:solidFill>
              </a:rPr>
              <a:t>What is Self-Awareness?</a:t>
            </a:r>
          </a:p>
        </p:txBody>
      </p:sp>
      <p:sp>
        <p:nvSpPr>
          <p:cNvPr id="110" name="Google Shape;110;p16"/>
          <p:cNvSpPr/>
          <p:nvPr/>
        </p:nvSpPr>
        <p:spPr>
          <a:xfrm>
            <a:off x="74720" y="4774168"/>
            <a:ext cx="3094447"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a:p>
          <a:p>
            <a:pPr marL="0" marR="0" lvl="0" indent="0" algn="l"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111" name="Google Shape;111;p16"/>
          <p:cNvSpPr txBox="1"/>
          <p:nvPr/>
        </p:nvSpPr>
        <p:spPr>
          <a:xfrm>
            <a:off x="477515" y="1677509"/>
            <a:ext cx="7975500" cy="701700"/>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None/>
            </a:pPr>
            <a:endParaRPr/>
          </a:p>
        </p:txBody>
      </p:sp>
      <p:sp>
        <p:nvSpPr>
          <p:cNvPr id="112" name="Google Shape;112;p16"/>
          <p:cNvSpPr txBox="1"/>
          <p:nvPr/>
        </p:nvSpPr>
        <p:spPr>
          <a:xfrm>
            <a:off x="711200" y="2379195"/>
            <a:ext cx="7975600" cy="1938992"/>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endParaRPr sz="1600">
              <a:solidFill>
                <a:srgbClr val="595959"/>
              </a:solidFill>
              <a:latin typeface="Trebuchet MS"/>
              <a:ea typeface="Trebuchet MS"/>
              <a:cs typeface="Trebuchet MS"/>
              <a:sym typeface="Trebuchet MS"/>
            </a:endParaRPr>
          </a:p>
        </p:txBody>
      </p:sp>
      <p:sp>
        <p:nvSpPr>
          <p:cNvPr id="113" name="Google Shape;113;p16"/>
          <p:cNvSpPr txBox="1"/>
          <p:nvPr/>
        </p:nvSpPr>
        <p:spPr>
          <a:xfrm>
            <a:off x="367900" y="933575"/>
            <a:ext cx="8610500" cy="3214800"/>
          </a:xfrm>
          <a:prstGeom prst="rect">
            <a:avLst/>
          </a:prstGeom>
          <a:noFill/>
          <a:ln>
            <a:noFill/>
          </a:ln>
        </p:spPr>
        <p:txBody>
          <a:bodyPr spcFirstLastPara="1" wrap="square" lIns="91425" tIns="91425" rIns="91425" bIns="91425" anchor="t" anchorCtr="0">
            <a:noAutofit/>
          </a:bodyPr>
          <a:lstStyle/>
          <a:p>
            <a:r>
              <a:rPr lang="en-US" sz="2200" b="1">
                <a:latin typeface="Calibri"/>
                <a:ea typeface="Calibri"/>
                <a:cs typeface="Calibri"/>
                <a:sym typeface="Calibri"/>
              </a:rPr>
              <a:t>Self-Awareness</a:t>
            </a:r>
            <a:r>
              <a:rPr lang="en-US" sz="2200">
                <a:latin typeface="Calibri"/>
                <a:ea typeface="Calibri"/>
                <a:cs typeface="Calibri"/>
                <a:sym typeface="Calibri"/>
              </a:rPr>
              <a:t>: the conscious knowledge of one’s own feelings, motives, desires, and character. </a:t>
            </a:r>
            <a:endParaRPr lang="en-US" sz="2200">
              <a:latin typeface="Calibri"/>
              <a:ea typeface="Calibri"/>
              <a:cs typeface="Calibri"/>
            </a:endParaRPr>
          </a:p>
          <a:p>
            <a:endParaRPr lang="en-US" sz="2200">
              <a:latin typeface="Calibri"/>
              <a:ea typeface="Calibri"/>
              <a:cs typeface="Calibri"/>
              <a:sym typeface="Calibri"/>
            </a:endParaRPr>
          </a:p>
          <a:p>
            <a:r>
              <a:rPr lang="en-US" sz="2200">
                <a:latin typeface="Calibri"/>
                <a:ea typeface="Calibri"/>
                <a:cs typeface="Calibri"/>
                <a:sym typeface="Calibri"/>
              </a:rPr>
              <a:t>How does self -awareness relate to diversity and inclusion? </a:t>
            </a:r>
            <a:endParaRPr sz="2200">
              <a:latin typeface="Calibri"/>
              <a:ea typeface="Calibri"/>
              <a:cs typeface="Calibri"/>
            </a:endParaRPr>
          </a:p>
          <a:p>
            <a:pPr marL="457200" indent="-361950">
              <a:buClr>
                <a:srgbClr val="222222"/>
              </a:buClr>
              <a:buSzPts val="2100"/>
              <a:buFont typeface="Arial" panose="020B0604020202020204" pitchFamily="34" charset="0"/>
              <a:buChar char="•"/>
            </a:pPr>
            <a:r>
              <a:rPr lang="en-US" sz="2200">
                <a:solidFill>
                  <a:srgbClr val="222222"/>
                </a:solidFill>
                <a:highlight>
                  <a:srgbClr val="FFFFFF"/>
                </a:highlight>
                <a:latin typeface="Calibri"/>
                <a:ea typeface="Calibri"/>
                <a:cs typeface="Calibri"/>
                <a:sym typeface="Calibri"/>
              </a:rPr>
              <a:t>Self-awareness can help increase awareness about biases that may influence how you view diversity &amp; inclusion.</a:t>
            </a:r>
            <a:endParaRPr sz="2200">
              <a:solidFill>
                <a:srgbClr val="222222"/>
              </a:solidFill>
              <a:highlight>
                <a:srgbClr val="FFFFFF"/>
              </a:highlight>
              <a:latin typeface="Calibri"/>
              <a:ea typeface="Calibri"/>
              <a:cs typeface="Calibri"/>
            </a:endParaRPr>
          </a:p>
          <a:p>
            <a:pPr marL="457200" lvl="0" indent="-361950" algn="l" rtl="0">
              <a:spcBef>
                <a:spcPts val="0"/>
              </a:spcBef>
              <a:spcAft>
                <a:spcPts val="0"/>
              </a:spcAft>
              <a:buClr>
                <a:srgbClr val="222222"/>
              </a:buClr>
              <a:buSzPts val="2100"/>
              <a:buFont typeface="Arial" panose="020B0604020202020204" pitchFamily="34" charset="0"/>
              <a:buChar char="•"/>
            </a:pPr>
            <a:r>
              <a:rPr lang="en-US" sz="2200">
                <a:solidFill>
                  <a:srgbClr val="222222"/>
                </a:solidFill>
                <a:highlight>
                  <a:srgbClr val="FFFFFF"/>
                </a:highlight>
                <a:latin typeface="Calibri"/>
                <a:ea typeface="Calibri"/>
                <a:cs typeface="Calibri"/>
                <a:sym typeface="Calibri"/>
              </a:rPr>
              <a:t>Help discover what factors (such as biases) may have influenced behavior and thought processes/patterns.</a:t>
            </a:r>
            <a:endParaRPr sz="2200">
              <a:solidFill>
                <a:srgbClr val="222222"/>
              </a:solidFill>
              <a:highlight>
                <a:srgbClr val="FFFFFF"/>
              </a:highlight>
              <a:latin typeface="Calibri"/>
              <a:ea typeface="Calibri"/>
              <a:cs typeface="Calibri"/>
              <a:sym typeface="Calibri"/>
            </a:endParaRPr>
          </a:p>
          <a:p>
            <a:pPr marL="457200" lvl="0" indent="0" algn="l" rtl="0">
              <a:spcBef>
                <a:spcPts val="0"/>
              </a:spcBef>
              <a:spcAft>
                <a:spcPts val="0"/>
              </a:spcAft>
              <a:buNone/>
            </a:pPr>
            <a:endParaRPr sz="2000">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0F6E716C-770A-4713-934B-F24081B8233C}"/>
              </a:ext>
            </a:extLst>
          </p:cNvPr>
          <p:cNvSpPr>
            <a:spLocks noGrp="1"/>
          </p:cNvSpPr>
          <p:nvPr>
            <p:ph type="sldNum" idx="12"/>
          </p:nvPr>
        </p:nvSpPr>
        <p:spPr>
          <a:xfrm>
            <a:off x="8780369" y="27176"/>
            <a:ext cx="2133600" cy="273844"/>
          </a:xfrm>
        </p:spPr>
        <p:txBody>
          <a:bodyPr/>
          <a:lstStyle/>
          <a:p>
            <a:fld id="{00000000-1234-1234-1234-123412341234}" type="slidenum">
              <a:rPr lang="en-US"/>
              <a:t>4</a:t>
            </a:fld>
            <a:endParaRPr lang="en-US"/>
          </a:p>
        </p:txBody>
      </p:sp>
      <p:sp>
        <p:nvSpPr>
          <p:cNvPr id="3" name="Google Shape;88;p13">
            <a:extLst>
              <a:ext uri="{FF2B5EF4-FFF2-40B4-BE49-F238E27FC236}">
                <a16:creationId xmlns:a16="http://schemas.microsoft.com/office/drawing/2014/main" id="{6213C8B5-643B-5F4E-A04D-C3EA2548251E}"/>
              </a:ext>
            </a:extLst>
          </p:cNvPr>
          <p:cNvSpPr txBox="1"/>
          <p:nvPr/>
        </p:nvSpPr>
        <p:spPr>
          <a:xfrm>
            <a:off x="-10112" y="4742612"/>
            <a:ext cx="2582100" cy="369300"/>
          </a:xfrm>
          <a:prstGeom prst="rect">
            <a:avLst/>
          </a:prstGeom>
          <a:noFill/>
          <a:ln>
            <a:noFill/>
          </a:ln>
        </p:spPr>
        <p:txBody>
          <a:bodyPr spcFirstLastPara="1" wrap="square" lIns="91425" tIns="91425" rIns="91425" bIns="91425" anchor="t" anchorCtr="0">
            <a:noAutofit/>
          </a:bodyPr>
          <a:lstStyle/>
          <a:p>
            <a:pPr>
              <a:buClr>
                <a:schemeClr val="dk1"/>
              </a:buClr>
              <a:buSzPts val="1100"/>
            </a:pPr>
            <a:r>
              <a:rPr lang="en-US" sz="1800">
                <a:solidFill>
                  <a:srgbClr val="FFFFFF"/>
                </a:solidFill>
                <a:latin typeface="Trebuchet MS"/>
              </a:rPr>
              <a:t>Self-Awareness</a:t>
            </a:r>
          </a:p>
        </p:txBody>
      </p:sp>
      <p:cxnSp>
        <p:nvCxnSpPr>
          <p:cNvPr id="9" name="Google Shape;106;p15">
            <a:extLst>
              <a:ext uri="{FF2B5EF4-FFF2-40B4-BE49-F238E27FC236}">
                <a16:creationId xmlns:a16="http://schemas.microsoft.com/office/drawing/2014/main" id="{B5CF7C88-FE5E-4DA8-963A-A90886C55C08}"/>
              </a:ext>
            </a:extLst>
          </p:cNvPr>
          <p:cNvCxnSpPr/>
          <p:nvPr/>
        </p:nvCxnSpPr>
        <p:spPr>
          <a:xfrm>
            <a:off x="491036" y="824593"/>
            <a:ext cx="8188960" cy="0"/>
          </a:xfrm>
          <a:prstGeom prst="straightConnector1">
            <a:avLst/>
          </a:prstGeom>
          <a:noFill/>
          <a:ln w="9525" cap="flat" cmpd="sng">
            <a:solidFill>
              <a:schemeClr val="dk1"/>
            </a:solidFill>
            <a:prstDash val="solid"/>
            <a:round/>
            <a:headEnd type="none" w="sm" len="sm"/>
            <a:tailEnd type="none" w="sm" len="sm"/>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7"/>
          <p:cNvSpPr txBox="1">
            <a:spLocks noGrp="1"/>
          </p:cNvSpPr>
          <p:nvPr>
            <p:ph type="title"/>
          </p:nvPr>
        </p:nvSpPr>
        <p:spPr>
          <a:xfrm>
            <a:off x="510267" y="122464"/>
            <a:ext cx="8326715" cy="857400"/>
          </a:xfrm>
          <a:prstGeom prst="rect">
            <a:avLst/>
          </a:prstGeom>
        </p:spPr>
        <p:txBody>
          <a:bodyPr spcFirstLastPara="1" wrap="square" lIns="91425" tIns="45700" rIns="91425" bIns="45700" anchor="t" anchorCtr="0">
            <a:noAutofit/>
          </a:bodyPr>
          <a:lstStyle/>
          <a:p>
            <a:pPr algn="l">
              <a:buSzPts val="1100"/>
            </a:pPr>
            <a:r>
              <a:rPr lang="en-US" sz="4000" b="1">
                <a:solidFill>
                  <a:srgbClr val="BC0523"/>
                </a:solidFill>
              </a:rPr>
              <a:t>Examples of Biases</a:t>
            </a:r>
          </a:p>
        </p:txBody>
      </p:sp>
      <p:sp>
        <p:nvSpPr>
          <p:cNvPr id="120" name="Google Shape;120;p17"/>
          <p:cNvSpPr txBox="1">
            <a:spLocks noGrp="1"/>
          </p:cNvSpPr>
          <p:nvPr>
            <p:ph type="body" idx="1"/>
          </p:nvPr>
        </p:nvSpPr>
        <p:spPr>
          <a:xfrm>
            <a:off x="510214" y="598889"/>
            <a:ext cx="8531786" cy="3224411"/>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endParaRPr sz="1400" u="sng">
              <a:solidFill>
                <a:srgbClr val="000000"/>
              </a:solidFill>
            </a:endParaRPr>
          </a:p>
          <a:p>
            <a:pPr marL="0" indent="0">
              <a:spcBef>
                <a:spcPts val="1200"/>
              </a:spcBef>
              <a:buNone/>
            </a:pPr>
            <a:r>
              <a:rPr lang="en-US" sz="2100" b="1">
                <a:solidFill>
                  <a:srgbClr val="000000"/>
                </a:solidFill>
              </a:rPr>
              <a:t>Availability Heuristic</a:t>
            </a:r>
            <a:r>
              <a:rPr lang="en-US" sz="2100">
                <a:solidFill>
                  <a:srgbClr val="000000"/>
                </a:solidFill>
              </a:rPr>
              <a:t>: mental shortcut that relies on immediate examples/facts/ideas that come to a person's mind.</a:t>
            </a:r>
            <a:endParaRPr sz="2100">
              <a:solidFill>
                <a:srgbClr val="000000"/>
              </a:solidFill>
            </a:endParaRPr>
          </a:p>
          <a:p>
            <a:pPr indent="-336550">
              <a:spcBef>
                <a:spcPts val="1200"/>
              </a:spcBef>
              <a:buClr>
                <a:srgbClr val="000000"/>
              </a:buClr>
              <a:buSzPts val="1700"/>
            </a:pPr>
            <a:r>
              <a:rPr lang="en-US" sz="2100">
                <a:solidFill>
                  <a:srgbClr val="000000"/>
                </a:solidFill>
              </a:rPr>
              <a:t>Example: Seeing several news reports about home invasions, you might make a judgment that home invasions are much more common in your area than they really are.</a:t>
            </a:r>
          </a:p>
          <a:p>
            <a:pPr lvl="0" indent="-336550" algn="l" rtl="0">
              <a:lnSpc>
                <a:spcPct val="100000"/>
              </a:lnSpc>
              <a:spcBef>
                <a:spcPts val="1200"/>
              </a:spcBef>
              <a:spcAft>
                <a:spcPts val="0"/>
              </a:spcAft>
              <a:buClr>
                <a:srgbClr val="000000"/>
              </a:buClr>
              <a:buSzPts val="1700"/>
            </a:pPr>
            <a:r>
              <a:rPr lang="en-US" sz="2100">
                <a:solidFill>
                  <a:srgbClr val="000000"/>
                </a:solidFill>
              </a:rPr>
              <a:t>Example: </a:t>
            </a:r>
            <a:r>
              <a:rPr lang="en-US" sz="2100"/>
              <a:t>After reading an article about lottery winners, you start to overestimate your own chances of winning the jackpot. You start spending more money than you should each week on lottery tickets.</a:t>
            </a:r>
            <a:endParaRPr lang="en-US" sz="2100">
              <a:solidFill>
                <a:srgbClr val="000000"/>
              </a:solidFill>
            </a:endParaRPr>
          </a:p>
          <a:p>
            <a:pPr indent="-336550">
              <a:spcBef>
                <a:spcPts val="1200"/>
              </a:spcBef>
            </a:pPr>
            <a:endParaRPr lang="en-US" sz="1700">
              <a:solidFill>
                <a:srgbClr val="000000"/>
              </a:solidFill>
            </a:endParaRPr>
          </a:p>
          <a:p>
            <a:pPr marL="0" lvl="0" indent="0" algn="l" rtl="0">
              <a:spcBef>
                <a:spcPts val="1200"/>
              </a:spcBef>
              <a:spcAft>
                <a:spcPts val="0"/>
              </a:spcAft>
              <a:buNone/>
            </a:pPr>
            <a:endParaRPr lang="en-US" sz="1700">
              <a:solidFill>
                <a:srgbClr val="000000"/>
              </a:solidFill>
            </a:endParaRPr>
          </a:p>
          <a:p>
            <a:pPr marL="0" lvl="0" indent="0" algn="l" rtl="0">
              <a:spcBef>
                <a:spcPts val="640"/>
              </a:spcBef>
              <a:spcAft>
                <a:spcPts val="0"/>
              </a:spcAft>
              <a:buNone/>
            </a:pPr>
            <a:endParaRPr sz="1300">
              <a:solidFill>
                <a:srgbClr val="000000"/>
              </a:solidFill>
              <a:highlight>
                <a:srgbClr val="FFFFFF"/>
              </a:highlight>
            </a:endParaRPr>
          </a:p>
          <a:p>
            <a:pPr marL="0" lvl="0" indent="0" algn="l" rtl="0">
              <a:spcBef>
                <a:spcPts val="640"/>
              </a:spcBef>
              <a:spcAft>
                <a:spcPts val="0"/>
              </a:spcAft>
              <a:buNone/>
            </a:pPr>
            <a:endParaRPr sz="1200">
              <a:solidFill>
                <a:srgbClr val="000000"/>
              </a:solidFill>
              <a:highlight>
                <a:srgbClr val="FFFFFF"/>
              </a:highlight>
            </a:endParaRPr>
          </a:p>
          <a:p>
            <a:pPr marL="0" lvl="0" indent="0" algn="l" rtl="0">
              <a:spcBef>
                <a:spcPts val="640"/>
              </a:spcBef>
              <a:spcAft>
                <a:spcPts val="0"/>
              </a:spcAft>
              <a:buNone/>
            </a:pPr>
            <a:endParaRPr sz="1200">
              <a:solidFill>
                <a:srgbClr val="000000"/>
              </a:solidFill>
              <a:highlight>
                <a:srgbClr val="FFFFFF"/>
              </a:highlight>
              <a:ea typeface="Roboto"/>
            </a:endParaRPr>
          </a:p>
          <a:p>
            <a:pPr marL="0" lvl="0" indent="0" algn="l" rtl="0">
              <a:spcAft>
                <a:spcPts val="0"/>
              </a:spcAft>
              <a:buClr>
                <a:schemeClr val="dk1"/>
              </a:buClr>
              <a:buSzPts val="1100"/>
              <a:buFont typeface="Arial"/>
              <a:buNone/>
            </a:pPr>
            <a:endParaRPr sz="1200">
              <a:solidFill>
                <a:srgbClr val="222222"/>
              </a:solidFill>
              <a:highlight>
                <a:srgbClr val="FFFFFF"/>
              </a:highlight>
              <a:latin typeface="Roboto"/>
              <a:ea typeface="Roboto"/>
            </a:endParaRPr>
          </a:p>
          <a:p>
            <a:pPr marL="0" lvl="0" indent="0" algn="l" rtl="0">
              <a:lnSpc>
                <a:spcPct val="115000"/>
              </a:lnSpc>
              <a:spcBef>
                <a:spcPts val="1200"/>
              </a:spcBef>
              <a:spcAft>
                <a:spcPts val="0"/>
              </a:spcAft>
              <a:buNone/>
            </a:pPr>
            <a:endParaRPr sz="2000">
              <a:solidFill>
                <a:srgbClr val="222222"/>
              </a:solidFill>
            </a:endParaRPr>
          </a:p>
          <a:p>
            <a:pPr marL="0" indent="0">
              <a:spcBef>
                <a:spcPts val="1200"/>
              </a:spcBef>
              <a:buNone/>
            </a:pPr>
            <a:endParaRPr lang="en-US"/>
          </a:p>
        </p:txBody>
      </p:sp>
      <p:sp>
        <p:nvSpPr>
          <p:cNvPr id="2" name="Slide Number Placeholder 1">
            <a:extLst>
              <a:ext uri="{FF2B5EF4-FFF2-40B4-BE49-F238E27FC236}">
                <a16:creationId xmlns:a16="http://schemas.microsoft.com/office/drawing/2014/main" id="{1CB445DF-99CF-49E3-A635-FD00ECCA16E0}"/>
              </a:ext>
            </a:extLst>
          </p:cNvPr>
          <p:cNvSpPr>
            <a:spLocks noGrp="1"/>
          </p:cNvSpPr>
          <p:nvPr>
            <p:ph type="sldNum" idx="12"/>
          </p:nvPr>
        </p:nvSpPr>
        <p:spPr>
          <a:xfrm>
            <a:off x="8679516" y="77602"/>
            <a:ext cx="2133600" cy="273844"/>
          </a:xfrm>
        </p:spPr>
        <p:txBody>
          <a:bodyPr/>
          <a:lstStyle/>
          <a:p>
            <a:fld id="{00000000-1234-1234-1234-123412341234}" type="slidenum">
              <a:rPr lang="en-US"/>
              <a:t>5</a:t>
            </a:fld>
            <a:endParaRPr lang="en-US"/>
          </a:p>
        </p:txBody>
      </p:sp>
      <p:sp>
        <p:nvSpPr>
          <p:cNvPr id="3" name="Google Shape;88;p13">
            <a:extLst>
              <a:ext uri="{FF2B5EF4-FFF2-40B4-BE49-F238E27FC236}">
                <a16:creationId xmlns:a16="http://schemas.microsoft.com/office/drawing/2014/main" id="{4EDF6873-FEB4-CE4C-B58A-1A63E379CFCF}"/>
              </a:ext>
            </a:extLst>
          </p:cNvPr>
          <p:cNvSpPr txBox="1"/>
          <p:nvPr/>
        </p:nvSpPr>
        <p:spPr>
          <a:xfrm>
            <a:off x="-72535" y="4714700"/>
            <a:ext cx="2582100" cy="369300"/>
          </a:xfrm>
          <a:prstGeom prst="rect">
            <a:avLst/>
          </a:prstGeom>
          <a:noFill/>
          <a:ln>
            <a:noFill/>
          </a:ln>
        </p:spPr>
        <p:txBody>
          <a:bodyPr spcFirstLastPara="1" wrap="square" lIns="91425" tIns="91425" rIns="91425" bIns="91425" anchor="t" anchorCtr="0">
            <a:noAutofit/>
          </a:bodyPr>
          <a:lstStyle/>
          <a:p>
            <a:pPr>
              <a:buClr>
                <a:schemeClr val="dk1"/>
              </a:buClr>
              <a:buSzPts val="1100"/>
            </a:pPr>
            <a:r>
              <a:rPr lang="en-US" sz="1800">
                <a:solidFill>
                  <a:srgbClr val="FFFFFF"/>
                </a:solidFill>
                <a:latin typeface="Trebuchet MS"/>
              </a:rPr>
              <a:t>Biases</a:t>
            </a:r>
          </a:p>
        </p:txBody>
      </p:sp>
      <p:cxnSp>
        <p:nvCxnSpPr>
          <p:cNvPr id="6" name="Google Shape;106;p15">
            <a:extLst>
              <a:ext uri="{FF2B5EF4-FFF2-40B4-BE49-F238E27FC236}">
                <a16:creationId xmlns:a16="http://schemas.microsoft.com/office/drawing/2014/main" id="{B5CF7C88-FE5E-4DA8-963A-A90886C55C08}"/>
              </a:ext>
            </a:extLst>
          </p:cNvPr>
          <p:cNvCxnSpPr/>
          <p:nvPr/>
        </p:nvCxnSpPr>
        <p:spPr>
          <a:xfrm>
            <a:off x="334554" y="790575"/>
            <a:ext cx="8188960" cy="0"/>
          </a:xfrm>
          <a:prstGeom prst="straightConnector1">
            <a:avLst/>
          </a:prstGeom>
          <a:noFill/>
          <a:ln w="9525" cap="flat" cmpd="sng">
            <a:solidFill>
              <a:schemeClr val="dk1"/>
            </a:solidFill>
            <a:prstDash val="solid"/>
            <a:round/>
            <a:headEnd type="none" w="sm" len="sm"/>
            <a:tailEnd type="none" w="sm" len="sm"/>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331DC-8BD8-4223-9E76-4CE3AA730082}"/>
              </a:ext>
            </a:extLst>
          </p:cNvPr>
          <p:cNvSpPr>
            <a:spLocks noGrp="1"/>
          </p:cNvSpPr>
          <p:nvPr>
            <p:ph type="title"/>
          </p:nvPr>
        </p:nvSpPr>
        <p:spPr>
          <a:xfrm>
            <a:off x="593271" y="186475"/>
            <a:ext cx="7971065" cy="850447"/>
          </a:xfrm>
        </p:spPr>
        <p:txBody>
          <a:bodyPr/>
          <a:lstStyle/>
          <a:p>
            <a:pPr algn="l"/>
            <a:r>
              <a:rPr lang="en-US" sz="4000" b="1">
                <a:solidFill>
                  <a:srgbClr val="C00000"/>
                </a:solidFill>
              </a:rPr>
              <a:t>Examples of Biases</a:t>
            </a:r>
          </a:p>
        </p:txBody>
      </p:sp>
      <p:sp>
        <p:nvSpPr>
          <p:cNvPr id="3" name="Text Placeholder 2">
            <a:extLst>
              <a:ext uri="{FF2B5EF4-FFF2-40B4-BE49-F238E27FC236}">
                <a16:creationId xmlns:a16="http://schemas.microsoft.com/office/drawing/2014/main" id="{47A39A0A-7E00-4555-AE12-FF15E2CFB1A4}"/>
              </a:ext>
            </a:extLst>
          </p:cNvPr>
          <p:cNvSpPr>
            <a:spLocks noGrp="1"/>
          </p:cNvSpPr>
          <p:nvPr>
            <p:ph type="body" idx="1"/>
          </p:nvPr>
        </p:nvSpPr>
        <p:spPr>
          <a:xfrm>
            <a:off x="457200" y="1200151"/>
            <a:ext cx="8110987" cy="2294605"/>
          </a:xfrm>
        </p:spPr>
        <p:txBody>
          <a:bodyPr/>
          <a:lstStyle/>
          <a:p>
            <a:pPr marL="25400" indent="0">
              <a:spcBef>
                <a:spcPts val="1200"/>
              </a:spcBef>
              <a:buNone/>
            </a:pPr>
            <a:r>
              <a:rPr lang="en-US" sz="2200" b="1"/>
              <a:t>Social Bias</a:t>
            </a:r>
            <a:r>
              <a:rPr lang="en-US" sz="2200"/>
              <a:t>: unwittingly or deliberately give preference to certain groups or individuals. </a:t>
            </a:r>
          </a:p>
          <a:p>
            <a:pPr>
              <a:spcBef>
                <a:spcPts val="1200"/>
              </a:spcBef>
              <a:buFont typeface="Arial" panose="020B0604020202020204" pitchFamily="34" charset="0"/>
              <a:buChar char="•"/>
            </a:pPr>
            <a:r>
              <a:rPr lang="en-US" sz="2200"/>
              <a:t>Example: Preferring younger employees for a task over older employees.</a:t>
            </a:r>
          </a:p>
          <a:p>
            <a:pPr>
              <a:spcBef>
                <a:spcPts val="1200"/>
              </a:spcBef>
              <a:buFont typeface="Arial" panose="020B0604020202020204" pitchFamily="34" charset="0"/>
              <a:buChar char="•"/>
            </a:pPr>
            <a:r>
              <a:rPr lang="en-US" sz="2200"/>
              <a:t>Example: Being favored over another individual for a job solely based on physical abilities/limitations.</a:t>
            </a:r>
            <a:r>
              <a:rPr lang="en-US" sz="2400"/>
              <a:t> </a:t>
            </a:r>
          </a:p>
        </p:txBody>
      </p:sp>
      <p:sp>
        <p:nvSpPr>
          <p:cNvPr id="4" name="Slide Number Placeholder 3">
            <a:extLst>
              <a:ext uri="{FF2B5EF4-FFF2-40B4-BE49-F238E27FC236}">
                <a16:creationId xmlns:a16="http://schemas.microsoft.com/office/drawing/2014/main" id="{71D6BF37-B20F-49B4-B373-13D9861E8079}"/>
              </a:ext>
            </a:extLst>
          </p:cNvPr>
          <p:cNvSpPr>
            <a:spLocks noGrp="1"/>
          </p:cNvSpPr>
          <p:nvPr>
            <p:ph type="sldNum" idx="12"/>
          </p:nvPr>
        </p:nvSpPr>
        <p:spPr>
          <a:xfrm>
            <a:off x="8427384" y="186860"/>
            <a:ext cx="2133600" cy="273844"/>
          </a:xfrm>
        </p:spPr>
        <p:txBody>
          <a:bodyPr/>
          <a:lstStyle/>
          <a:p>
            <a:fld id="{00000000-1234-1234-1234-123412341234}" type="slidenum">
              <a:rPr lang="en-US"/>
              <a:t>6</a:t>
            </a:fld>
            <a:endParaRPr lang="en-US"/>
          </a:p>
        </p:txBody>
      </p:sp>
      <p:sp>
        <p:nvSpPr>
          <p:cNvPr id="6" name="Google Shape;88;p13">
            <a:extLst>
              <a:ext uri="{FF2B5EF4-FFF2-40B4-BE49-F238E27FC236}">
                <a16:creationId xmlns:a16="http://schemas.microsoft.com/office/drawing/2014/main" id="{2B64E3CA-916B-1E4C-9D76-451D77917610}"/>
              </a:ext>
            </a:extLst>
          </p:cNvPr>
          <p:cNvSpPr txBox="1"/>
          <p:nvPr/>
        </p:nvSpPr>
        <p:spPr>
          <a:xfrm>
            <a:off x="0" y="4774200"/>
            <a:ext cx="2582100" cy="369300"/>
          </a:xfrm>
          <a:prstGeom prst="rect">
            <a:avLst/>
          </a:prstGeom>
          <a:noFill/>
          <a:ln>
            <a:noFill/>
          </a:ln>
        </p:spPr>
        <p:txBody>
          <a:bodyPr spcFirstLastPara="1" wrap="square" lIns="91425" tIns="91425" rIns="91425" bIns="91425" anchor="t" anchorCtr="0">
            <a:noAutofit/>
          </a:bodyPr>
          <a:lstStyle/>
          <a:p>
            <a:pPr>
              <a:buClr>
                <a:schemeClr val="dk1"/>
              </a:buClr>
              <a:buSzPts val="1100"/>
            </a:pPr>
            <a:r>
              <a:rPr lang="en-US" sz="1800">
                <a:solidFill>
                  <a:srgbClr val="FFFFFF"/>
                </a:solidFill>
                <a:latin typeface="Trebuchet MS"/>
              </a:rPr>
              <a:t>Biases</a:t>
            </a:r>
          </a:p>
        </p:txBody>
      </p:sp>
      <p:cxnSp>
        <p:nvCxnSpPr>
          <p:cNvPr id="7" name="Google Shape;106;p15">
            <a:extLst>
              <a:ext uri="{FF2B5EF4-FFF2-40B4-BE49-F238E27FC236}">
                <a16:creationId xmlns:a16="http://schemas.microsoft.com/office/drawing/2014/main" id="{B5CF7C88-FE5E-4DA8-963A-A90886C55C08}"/>
              </a:ext>
            </a:extLst>
          </p:cNvPr>
          <p:cNvCxnSpPr/>
          <p:nvPr/>
        </p:nvCxnSpPr>
        <p:spPr>
          <a:xfrm>
            <a:off x="497840" y="919843"/>
            <a:ext cx="8188960" cy="0"/>
          </a:xfrm>
          <a:prstGeom prst="straightConnector1">
            <a:avLst/>
          </a:prstGeom>
          <a:noFill/>
          <a:ln w="9525" cap="flat" cmpd="sng">
            <a:solidFill>
              <a:schemeClr val="dk1"/>
            </a:solidFill>
            <a:prstDash val="solid"/>
            <a:round/>
            <a:headEnd type="none" w="sm" len="sm"/>
            <a:tailEnd type="none" w="sm" len="sm"/>
          </a:ln>
        </p:spPr>
      </p:cxnSp>
    </p:spTree>
    <p:extLst>
      <p:ext uri="{BB962C8B-B14F-4D97-AF65-F5344CB8AC3E}">
        <p14:creationId xmlns:p14="http://schemas.microsoft.com/office/powerpoint/2010/main" val="3911734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C82C1-10DC-4E26-98E0-7A6D834CAA59}"/>
              </a:ext>
            </a:extLst>
          </p:cNvPr>
          <p:cNvSpPr>
            <a:spLocks noGrp="1"/>
          </p:cNvSpPr>
          <p:nvPr>
            <p:ph type="title"/>
          </p:nvPr>
        </p:nvSpPr>
        <p:spPr/>
        <p:txBody>
          <a:bodyPr/>
          <a:lstStyle/>
          <a:p>
            <a:pPr algn="l"/>
            <a:r>
              <a:rPr lang="en-US" sz="4000" b="1">
                <a:solidFill>
                  <a:srgbClr val="C00000"/>
                </a:solidFill>
              </a:rPr>
              <a:t>Examples of Biases</a:t>
            </a:r>
            <a:endParaRPr lang="en-US" sz="4000"/>
          </a:p>
        </p:txBody>
      </p:sp>
      <p:sp>
        <p:nvSpPr>
          <p:cNvPr id="3" name="Text Placeholder 2">
            <a:extLst>
              <a:ext uri="{FF2B5EF4-FFF2-40B4-BE49-F238E27FC236}">
                <a16:creationId xmlns:a16="http://schemas.microsoft.com/office/drawing/2014/main" id="{473DD45D-02B8-48C8-9842-5AC8CE3F84F1}"/>
              </a:ext>
            </a:extLst>
          </p:cNvPr>
          <p:cNvSpPr>
            <a:spLocks noGrp="1"/>
          </p:cNvSpPr>
          <p:nvPr>
            <p:ph type="body" idx="1"/>
          </p:nvPr>
        </p:nvSpPr>
        <p:spPr>
          <a:xfrm>
            <a:off x="405946" y="1063626"/>
            <a:ext cx="8515350" cy="3394472"/>
          </a:xfrm>
        </p:spPr>
        <p:txBody>
          <a:bodyPr/>
          <a:lstStyle/>
          <a:p>
            <a:pPr marL="25400" indent="0">
              <a:buNone/>
            </a:pPr>
            <a:r>
              <a:rPr lang="en-US" sz="2200" b="1"/>
              <a:t>Unconscious bias</a:t>
            </a:r>
            <a:r>
              <a:rPr lang="en-US" sz="2200"/>
              <a:t>: social stereotypes about certain groups of people that form outside of conscious awareness. </a:t>
            </a:r>
          </a:p>
          <a:p>
            <a:pPr indent="-323850"/>
            <a:r>
              <a:rPr lang="en-US" sz="2200"/>
              <a:t>Example: Heard an employee recently graduated from a prestigious school, immediately assuming they will be successful at the company (</a:t>
            </a:r>
            <a:r>
              <a:rPr lang="en-US" sz="2200" b="1"/>
              <a:t>Halo Effect</a:t>
            </a:r>
            <a:r>
              <a:rPr lang="en-US" sz="2200"/>
              <a:t>-type of unconscious bias).  </a:t>
            </a:r>
          </a:p>
          <a:p>
            <a:pPr indent="-323850"/>
            <a:r>
              <a:rPr lang="en-US" sz="2200"/>
              <a:t>Example: You see a college student looking tired, you assume that they were partying all night. </a:t>
            </a:r>
          </a:p>
          <a:p>
            <a:pPr marL="133350" indent="0">
              <a:buNone/>
            </a:pPr>
            <a:endParaRPr lang="en-US" sz="2000"/>
          </a:p>
        </p:txBody>
      </p:sp>
      <p:sp>
        <p:nvSpPr>
          <p:cNvPr id="4" name="Slide Number Placeholder 3">
            <a:extLst>
              <a:ext uri="{FF2B5EF4-FFF2-40B4-BE49-F238E27FC236}">
                <a16:creationId xmlns:a16="http://schemas.microsoft.com/office/drawing/2014/main" id="{08CCDABE-C931-4512-98A1-6061B4F571AA}"/>
              </a:ext>
            </a:extLst>
          </p:cNvPr>
          <p:cNvSpPr>
            <a:spLocks noGrp="1"/>
          </p:cNvSpPr>
          <p:nvPr>
            <p:ph type="sldNum" idx="12"/>
          </p:nvPr>
        </p:nvSpPr>
        <p:spPr>
          <a:xfrm>
            <a:off x="8612281" y="69198"/>
            <a:ext cx="2133600" cy="273844"/>
          </a:xfrm>
        </p:spPr>
        <p:txBody>
          <a:bodyPr/>
          <a:lstStyle/>
          <a:p>
            <a:fld id="{00000000-1234-1234-1234-123412341234}" type="slidenum">
              <a:rPr lang="en-US"/>
              <a:t>7</a:t>
            </a:fld>
            <a:endParaRPr lang="en-US"/>
          </a:p>
        </p:txBody>
      </p:sp>
      <p:sp>
        <p:nvSpPr>
          <p:cNvPr id="6" name="Google Shape;88;p13">
            <a:extLst>
              <a:ext uri="{FF2B5EF4-FFF2-40B4-BE49-F238E27FC236}">
                <a16:creationId xmlns:a16="http://schemas.microsoft.com/office/drawing/2014/main" id="{F0D4076E-FB37-3142-B21F-4B1B600E9FBB}"/>
              </a:ext>
            </a:extLst>
          </p:cNvPr>
          <p:cNvSpPr txBox="1"/>
          <p:nvPr/>
        </p:nvSpPr>
        <p:spPr>
          <a:xfrm>
            <a:off x="0" y="4774200"/>
            <a:ext cx="2582100" cy="369300"/>
          </a:xfrm>
          <a:prstGeom prst="rect">
            <a:avLst/>
          </a:prstGeom>
          <a:noFill/>
          <a:ln>
            <a:noFill/>
          </a:ln>
        </p:spPr>
        <p:txBody>
          <a:bodyPr spcFirstLastPara="1" wrap="square" lIns="91425" tIns="91425" rIns="91425" bIns="91425" anchor="t" anchorCtr="0">
            <a:noAutofit/>
          </a:bodyPr>
          <a:lstStyle/>
          <a:p>
            <a:pPr>
              <a:buClr>
                <a:schemeClr val="dk1"/>
              </a:buClr>
              <a:buSzPts val="1100"/>
            </a:pPr>
            <a:r>
              <a:rPr lang="en-US" sz="1800">
                <a:solidFill>
                  <a:srgbClr val="FFFFFF"/>
                </a:solidFill>
                <a:latin typeface="Trebuchet MS"/>
              </a:rPr>
              <a:t>Biases</a:t>
            </a:r>
          </a:p>
        </p:txBody>
      </p:sp>
      <p:cxnSp>
        <p:nvCxnSpPr>
          <p:cNvPr id="7" name="Google Shape;106;p15">
            <a:extLst>
              <a:ext uri="{FF2B5EF4-FFF2-40B4-BE49-F238E27FC236}">
                <a16:creationId xmlns:a16="http://schemas.microsoft.com/office/drawing/2014/main" id="{B5CF7C88-FE5E-4DA8-963A-A90886C55C08}"/>
              </a:ext>
            </a:extLst>
          </p:cNvPr>
          <p:cNvCxnSpPr/>
          <p:nvPr/>
        </p:nvCxnSpPr>
        <p:spPr>
          <a:xfrm>
            <a:off x="477429" y="913039"/>
            <a:ext cx="8188960" cy="0"/>
          </a:xfrm>
          <a:prstGeom prst="straightConnector1">
            <a:avLst/>
          </a:prstGeom>
          <a:noFill/>
          <a:ln w="9525" cap="flat" cmpd="sng">
            <a:solidFill>
              <a:schemeClr val="dk1"/>
            </a:solidFill>
            <a:prstDash val="solid"/>
            <a:round/>
            <a:headEnd type="none" w="sm" len="sm"/>
            <a:tailEnd type="none" w="sm" len="sm"/>
          </a:ln>
        </p:spPr>
      </p:cxnSp>
    </p:spTree>
    <p:extLst>
      <p:ext uri="{BB962C8B-B14F-4D97-AF65-F5344CB8AC3E}">
        <p14:creationId xmlns:p14="http://schemas.microsoft.com/office/powerpoint/2010/main" val="3501202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8"/>
          <p:cNvSpPr txBox="1">
            <a:spLocks noGrp="1"/>
          </p:cNvSpPr>
          <p:nvPr>
            <p:ph type="title"/>
          </p:nvPr>
        </p:nvSpPr>
        <p:spPr>
          <a:xfrm>
            <a:off x="457200" y="4"/>
            <a:ext cx="8229600" cy="857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3600" b="1">
                <a:solidFill>
                  <a:srgbClr val="BC0523"/>
                </a:solidFill>
              </a:rPr>
              <a:t>Effect of Biases</a:t>
            </a:r>
          </a:p>
        </p:txBody>
      </p:sp>
      <p:sp>
        <p:nvSpPr>
          <p:cNvPr id="127" name="Google Shape;127;p18"/>
          <p:cNvSpPr txBox="1">
            <a:spLocks noGrp="1"/>
          </p:cNvSpPr>
          <p:nvPr>
            <p:ph type="body" idx="1"/>
          </p:nvPr>
        </p:nvSpPr>
        <p:spPr>
          <a:xfrm>
            <a:off x="304150" y="522400"/>
            <a:ext cx="8740500" cy="3394500"/>
          </a:xfrm>
          <a:prstGeom prst="rect">
            <a:avLst/>
          </a:prstGeom>
        </p:spPr>
        <p:txBody>
          <a:bodyPr spcFirstLastPara="1" wrap="square" lIns="91425" tIns="45700" rIns="91425" bIns="45700" anchor="t" anchorCtr="0">
            <a:noAutofit/>
          </a:bodyPr>
          <a:lstStyle/>
          <a:p>
            <a:pPr marL="0" indent="0">
              <a:buNone/>
            </a:pPr>
            <a:r>
              <a:rPr lang="en-US" sz="2000" b="1"/>
              <a:t>How does biases hinder workplace activities?</a:t>
            </a:r>
            <a:r>
              <a:rPr lang="en-US" sz="2000"/>
              <a:t>  </a:t>
            </a:r>
            <a:endParaRPr sz="2000"/>
          </a:p>
          <a:p>
            <a:pPr indent="-355600">
              <a:buSzPts val="2000"/>
            </a:pPr>
            <a:r>
              <a:rPr lang="en-US" sz="2000"/>
              <a:t>Influence decision-making (in hiring, promoting, etc.) resulting in unfairly favoring others.</a:t>
            </a:r>
            <a:endParaRPr sz="2000"/>
          </a:p>
          <a:p>
            <a:pPr indent="-355600">
              <a:spcBef>
                <a:spcPts val="0"/>
              </a:spcBef>
              <a:buSzPts val="2000"/>
            </a:pPr>
            <a:r>
              <a:rPr lang="en-US" sz="2000"/>
              <a:t>Give false sense of reality.</a:t>
            </a:r>
            <a:endParaRPr sz="2000"/>
          </a:p>
          <a:p>
            <a:pPr marL="0" indent="0">
              <a:spcBef>
                <a:spcPts val="1200"/>
              </a:spcBef>
              <a:buSzPts val="1100"/>
              <a:buNone/>
            </a:pPr>
            <a:r>
              <a:rPr lang="en-US" sz="2000" b="1"/>
              <a:t>How do biases influence socialization/group dynamics? </a:t>
            </a:r>
          </a:p>
          <a:p>
            <a:pPr marL="457200" lvl="0" indent="-355600" algn="l" rtl="0">
              <a:spcBef>
                <a:spcPts val="1200"/>
              </a:spcBef>
              <a:spcAft>
                <a:spcPts val="0"/>
              </a:spcAft>
              <a:buSzPts val="2000"/>
              <a:buChar char="•"/>
            </a:pPr>
            <a:r>
              <a:rPr lang="en-US" sz="2000"/>
              <a:t>Can lead to positive and negative stereotyping of others and decreased communication.</a:t>
            </a:r>
          </a:p>
          <a:p>
            <a:pPr marL="0" indent="0">
              <a:spcBef>
                <a:spcPts val="1200"/>
              </a:spcBef>
              <a:buSzPts val="1100"/>
              <a:buNone/>
            </a:pPr>
            <a:r>
              <a:rPr lang="en-US" sz="2000" b="1"/>
              <a:t>How do biases affect performance appraisals?</a:t>
            </a:r>
          </a:p>
          <a:p>
            <a:pPr indent="-355600">
              <a:spcBef>
                <a:spcPts val="1200"/>
              </a:spcBef>
              <a:buSzPts val="2000"/>
            </a:pPr>
            <a:r>
              <a:rPr lang="en-US" sz="2000"/>
              <a:t>Can lead to inaccuracy in evaluations.</a:t>
            </a:r>
          </a:p>
          <a:p>
            <a:pPr indent="-368300">
              <a:spcBef>
                <a:spcPts val="0"/>
              </a:spcBef>
              <a:buSzPts val="2200"/>
            </a:pPr>
            <a:r>
              <a:rPr lang="en-US" sz="2000"/>
              <a:t>Favoritism when critiquing employees</a:t>
            </a:r>
            <a:r>
              <a:rPr lang="en-US" sz="2200"/>
              <a:t>. </a:t>
            </a:r>
          </a:p>
          <a:p>
            <a:pPr marL="0" lvl="0" indent="0" algn="l" rtl="0">
              <a:spcBef>
                <a:spcPts val="1200"/>
              </a:spcBef>
              <a:spcAft>
                <a:spcPts val="0"/>
              </a:spcAft>
              <a:buNone/>
            </a:pPr>
            <a:endParaRPr/>
          </a:p>
        </p:txBody>
      </p:sp>
      <p:sp>
        <p:nvSpPr>
          <p:cNvPr id="2" name="Slide Number Placeholder 1">
            <a:extLst>
              <a:ext uri="{FF2B5EF4-FFF2-40B4-BE49-F238E27FC236}">
                <a16:creationId xmlns:a16="http://schemas.microsoft.com/office/drawing/2014/main" id="{556C9EDA-BDC4-4E06-8A63-99F3274A9CEA}"/>
              </a:ext>
            </a:extLst>
          </p:cNvPr>
          <p:cNvSpPr>
            <a:spLocks noGrp="1"/>
          </p:cNvSpPr>
          <p:nvPr>
            <p:ph type="sldNum" idx="12"/>
          </p:nvPr>
        </p:nvSpPr>
        <p:spPr>
          <a:xfrm>
            <a:off x="8595472" y="86007"/>
            <a:ext cx="2133600" cy="273844"/>
          </a:xfrm>
        </p:spPr>
        <p:txBody>
          <a:bodyPr/>
          <a:lstStyle/>
          <a:p>
            <a:fld id="{00000000-1234-1234-1234-123412341234}" type="slidenum">
              <a:rPr lang="en-US"/>
              <a:t>8</a:t>
            </a:fld>
            <a:endParaRPr lang="en-US"/>
          </a:p>
        </p:txBody>
      </p:sp>
      <p:sp>
        <p:nvSpPr>
          <p:cNvPr id="3" name="Google Shape;88;p13">
            <a:extLst>
              <a:ext uri="{FF2B5EF4-FFF2-40B4-BE49-F238E27FC236}">
                <a16:creationId xmlns:a16="http://schemas.microsoft.com/office/drawing/2014/main" id="{651F8541-5A46-E542-AFC9-B6C7D0723786}"/>
              </a:ext>
            </a:extLst>
          </p:cNvPr>
          <p:cNvSpPr txBox="1"/>
          <p:nvPr/>
        </p:nvSpPr>
        <p:spPr>
          <a:xfrm>
            <a:off x="0" y="4774196"/>
            <a:ext cx="2582100" cy="369300"/>
          </a:xfrm>
          <a:prstGeom prst="rect">
            <a:avLst/>
          </a:prstGeom>
          <a:noFill/>
          <a:ln>
            <a:noFill/>
          </a:ln>
        </p:spPr>
        <p:txBody>
          <a:bodyPr spcFirstLastPara="1" wrap="square" lIns="91425" tIns="91425" rIns="91425" bIns="91425" anchor="t" anchorCtr="0">
            <a:noAutofit/>
          </a:bodyPr>
          <a:lstStyle/>
          <a:p>
            <a:pPr>
              <a:buClr>
                <a:schemeClr val="dk1"/>
              </a:buClr>
              <a:buSzPts val="1100"/>
            </a:pPr>
            <a:r>
              <a:rPr lang="en-US" sz="1800">
                <a:solidFill>
                  <a:srgbClr val="FFFFFF"/>
                </a:solidFill>
                <a:latin typeface="Trebuchet MS"/>
              </a:rPr>
              <a:t>Biases</a:t>
            </a:r>
          </a:p>
        </p:txBody>
      </p:sp>
      <p:cxnSp>
        <p:nvCxnSpPr>
          <p:cNvPr id="6" name="Google Shape;106;p15">
            <a:extLst>
              <a:ext uri="{FF2B5EF4-FFF2-40B4-BE49-F238E27FC236}">
                <a16:creationId xmlns:a16="http://schemas.microsoft.com/office/drawing/2014/main" id="{B5CF7C88-FE5E-4DA8-963A-A90886C55C08}"/>
              </a:ext>
            </a:extLst>
          </p:cNvPr>
          <p:cNvCxnSpPr/>
          <p:nvPr/>
        </p:nvCxnSpPr>
        <p:spPr>
          <a:xfrm>
            <a:off x="497841" y="525236"/>
            <a:ext cx="8188960" cy="0"/>
          </a:xfrm>
          <a:prstGeom prst="straightConnector1">
            <a:avLst/>
          </a:prstGeom>
          <a:noFill/>
          <a:ln w="9525" cap="flat" cmpd="sng">
            <a:solidFill>
              <a:schemeClr val="dk1"/>
            </a:solidFill>
            <a:prstDash val="solid"/>
            <a:round/>
            <a:headEnd type="none" w="sm" len="sm"/>
            <a:tailEnd type="none" w="sm" len="sm"/>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9"/>
          <p:cNvSpPr txBox="1">
            <a:spLocks noGrp="1"/>
          </p:cNvSpPr>
          <p:nvPr>
            <p:ph type="title"/>
          </p:nvPr>
        </p:nvSpPr>
        <p:spPr>
          <a:xfrm>
            <a:off x="432707" y="0"/>
            <a:ext cx="8482693" cy="857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3500" b="1">
                <a:solidFill>
                  <a:srgbClr val="BC0523"/>
                </a:solidFill>
              </a:rPr>
              <a:t>Actionable Steps</a:t>
            </a:r>
          </a:p>
        </p:txBody>
      </p:sp>
      <p:sp>
        <p:nvSpPr>
          <p:cNvPr id="134" name="Google Shape;134;p19"/>
          <p:cNvSpPr txBox="1">
            <a:spLocks noGrp="1"/>
          </p:cNvSpPr>
          <p:nvPr>
            <p:ph type="body" idx="1"/>
          </p:nvPr>
        </p:nvSpPr>
        <p:spPr>
          <a:xfrm>
            <a:off x="52350" y="725600"/>
            <a:ext cx="9039300" cy="3394500"/>
          </a:xfrm>
          <a:prstGeom prst="rect">
            <a:avLst/>
          </a:prstGeom>
        </p:spPr>
        <p:txBody>
          <a:bodyPr spcFirstLastPara="1" wrap="square" lIns="91425" tIns="45700" rIns="91425" bIns="45700" anchor="t" anchorCtr="0">
            <a:noAutofit/>
          </a:bodyPr>
          <a:lstStyle/>
          <a:p>
            <a:pPr marL="82550" indent="0">
              <a:buSzPts val="2300"/>
              <a:buNone/>
            </a:pPr>
            <a:r>
              <a:rPr lang="en-US" sz="2000"/>
              <a:t>Establishing clear criteria when involved in making decisions regarding to hiring, promotion, etc.</a:t>
            </a:r>
          </a:p>
          <a:p>
            <a:pPr marL="425450" indent="-342900">
              <a:buSzPts val="2300"/>
            </a:pPr>
            <a:r>
              <a:rPr lang="en-US" sz="2000"/>
              <a:t>Example: Weighing factors such as quality of work and levels of productivity when hiring/promoting. </a:t>
            </a:r>
            <a:endParaRPr sz="2000"/>
          </a:p>
          <a:p>
            <a:pPr marL="425450" indent="-342900">
              <a:lnSpc>
                <a:spcPct val="115000"/>
              </a:lnSpc>
              <a:spcBef>
                <a:spcPts val="0"/>
              </a:spcBef>
              <a:buSzPts val="2300"/>
            </a:pPr>
            <a:endParaRPr lang="en-US" sz="2000"/>
          </a:p>
          <a:p>
            <a:pPr marL="82550" indent="0">
              <a:lnSpc>
                <a:spcPct val="134895"/>
              </a:lnSpc>
              <a:spcBef>
                <a:spcPts val="0"/>
              </a:spcBef>
              <a:buSzPts val="2300"/>
              <a:buNone/>
            </a:pPr>
            <a:r>
              <a:rPr lang="en-US" sz="2000"/>
              <a:t>Using inclusive language. </a:t>
            </a:r>
          </a:p>
          <a:p>
            <a:pPr marL="425450" indent="-342900">
              <a:spcBef>
                <a:spcPts val="0"/>
              </a:spcBef>
            </a:pPr>
            <a:r>
              <a:rPr lang="en-US" sz="2000"/>
              <a:t>Example: Using words such as “server” instead of “waiter” and “waitress” can avoid needless use of gender. </a:t>
            </a:r>
          </a:p>
          <a:p>
            <a:pPr marL="82550" indent="0">
              <a:lnSpc>
                <a:spcPct val="134895"/>
              </a:lnSpc>
              <a:spcBef>
                <a:spcPts val="0"/>
              </a:spcBef>
              <a:buNone/>
            </a:pPr>
            <a:endParaRPr lang="en-US" sz="2300"/>
          </a:p>
          <a:p>
            <a:pPr marL="82550" indent="0">
              <a:lnSpc>
                <a:spcPct val="134895"/>
              </a:lnSpc>
              <a:spcBef>
                <a:spcPts val="0"/>
              </a:spcBef>
              <a:buNone/>
            </a:pPr>
            <a:endParaRPr lang="en-US" sz="2300"/>
          </a:p>
          <a:p>
            <a:pPr marL="0" indent="0">
              <a:spcBef>
                <a:spcPts val="1200"/>
              </a:spcBef>
              <a:buNone/>
            </a:pPr>
            <a:endParaRPr lang="en-US"/>
          </a:p>
        </p:txBody>
      </p:sp>
      <p:pic>
        <p:nvPicPr>
          <p:cNvPr id="2" name="Picture 2" descr="A picture containing toy, doll, room&#10;&#10;Description automatically generated">
            <a:extLst>
              <a:ext uri="{FF2B5EF4-FFF2-40B4-BE49-F238E27FC236}">
                <a16:creationId xmlns:a16="http://schemas.microsoft.com/office/drawing/2014/main" id="{324BCCF9-D1A3-44BC-9CB2-B7169396276C}"/>
              </a:ext>
            </a:extLst>
          </p:cNvPr>
          <p:cNvPicPr>
            <a:picLocks noChangeAspect="1"/>
          </p:cNvPicPr>
          <p:nvPr/>
        </p:nvPicPr>
        <p:blipFill>
          <a:blip r:embed="rId3"/>
          <a:stretch>
            <a:fillRect/>
          </a:stretch>
        </p:blipFill>
        <p:spPr>
          <a:xfrm>
            <a:off x="5572305" y="3413700"/>
            <a:ext cx="3573851" cy="1398247"/>
          </a:xfrm>
          <a:prstGeom prst="rect">
            <a:avLst/>
          </a:prstGeom>
        </p:spPr>
      </p:pic>
      <p:sp>
        <p:nvSpPr>
          <p:cNvPr id="3" name="Slide Number Placeholder 2">
            <a:extLst>
              <a:ext uri="{FF2B5EF4-FFF2-40B4-BE49-F238E27FC236}">
                <a16:creationId xmlns:a16="http://schemas.microsoft.com/office/drawing/2014/main" id="{39327DAA-16CB-47E9-85B3-84F7350962FF}"/>
              </a:ext>
            </a:extLst>
          </p:cNvPr>
          <p:cNvSpPr>
            <a:spLocks noGrp="1"/>
          </p:cNvSpPr>
          <p:nvPr>
            <p:ph type="sldNum" idx="12"/>
          </p:nvPr>
        </p:nvSpPr>
        <p:spPr>
          <a:xfrm>
            <a:off x="8486215" y="153242"/>
            <a:ext cx="2133600" cy="273844"/>
          </a:xfrm>
        </p:spPr>
        <p:txBody>
          <a:bodyPr/>
          <a:lstStyle/>
          <a:p>
            <a:fld id="{00000000-1234-1234-1234-123412341234}" type="slidenum">
              <a:rPr lang="en-US"/>
              <a:t>9</a:t>
            </a:fld>
            <a:endParaRPr lang="en-US"/>
          </a:p>
        </p:txBody>
      </p:sp>
      <p:sp>
        <p:nvSpPr>
          <p:cNvPr id="4" name="Google Shape;88;p13">
            <a:extLst>
              <a:ext uri="{FF2B5EF4-FFF2-40B4-BE49-F238E27FC236}">
                <a16:creationId xmlns:a16="http://schemas.microsoft.com/office/drawing/2014/main" id="{D189CE2C-02F0-A947-A066-FEF15344AD0D}"/>
              </a:ext>
            </a:extLst>
          </p:cNvPr>
          <p:cNvSpPr txBox="1"/>
          <p:nvPr/>
        </p:nvSpPr>
        <p:spPr>
          <a:xfrm>
            <a:off x="0" y="4774200"/>
            <a:ext cx="2582100" cy="369300"/>
          </a:xfrm>
          <a:prstGeom prst="rect">
            <a:avLst/>
          </a:prstGeom>
          <a:noFill/>
          <a:ln>
            <a:noFill/>
          </a:ln>
        </p:spPr>
        <p:txBody>
          <a:bodyPr spcFirstLastPara="1" wrap="square" lIns="91425" tIns="91425" rIns="91425" bIns="91425" anchor="t" anchorCtr="0">
            <a:noAutofit/>
          </a:bodyPr>
          <a:lstStyle/>
          <a:p>
            <a:pPr>
              <a:buClr>
                <a:schemeClr val="dk1"/>
              </a:buClr>
              <a:buSzPts val="1100"/>
            </a:pPr>
            <a:r>
              <a:rPr lang="en-US" sz="1800">
                <a:solidFill>
                  <a:srgbClr val="FFFFFF"/>
                </a:solidFill>
                <a:latin typeface="Trebuchet MS"/>
              </a:rPr>
              <a:t>Steps</a:t>
            </a:r>
          </a:p>
        </p:txBody>
      </p:sp>
      <p:cxnSp>
        <p:nvCxnSpPr>
          <p:cNvPr id="7" name="Google Shape;106;p15">
            <a:extLst>
              <a:ext uri="{FF2B5EF4-FFF2-40B4-BE49-F238E27FC236}">
                <a16:creationId xmlns:a16="http://schemas.microsoft.com/office/drawing/2014/main" id="{B5CF7C88-FE5E-4DA8-963A-A90886C55C08}"/>
              </a:ext>
            </a:extLst>
          </p:cNvPr>
          <p:cNvCxnSpPr/>
          <p:nvPr/>
        </p:nvCxnSpPr>
        <p:spPr>
          <a:xfrm>
            <a:off x="477429" y="620486"/>
            <a:ext cx="8188960" cy="0"/>
          </a:xfrm>
          <a:prstGeom prst="straightConnector1">
            <a:avLst/>
          </a:prstGeom>
          <a:noFill/>
          <a:ln w="9525" cap="flat" cmpd="sng">
            <a:solidFill>
              <a:schemeClr val="dk1"/>
            </a:solidFill>
            <a:prstDash val="solid"/>
            <a:round/>
            <a:headEnd type="none" w="sm" len="sm"/>
            <a:tailEnd type="none" w="sm" len="sm"/>
          </a:ln>
        </p:spPr>
      </p:cxn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0092943F96A794FB336DABD91F68ECB" ma:contentTypeVersion="4" ma:contentTypeDescription="Create a new document." ma:contentTypeScope="" ma:versionID="d98d46b672e2672a70ed4256d804b43a">
  <xsd:schema xmlns:xsd="http://www.w3.org/2001/XMLSchema" xmlns:xs="http://www.w3.org/2001/XMLSchema" xmlns:p="http://schemas.microsoft.com/office/2006/metadata/properties" xmlns:ns2="223c8dfa-2f44-4320-bd71-1a9f54dca212" targetNamespace="http://schemas.microsoft.com/office/2006/metadata/properties" ma:root="true" ma:fieldsID="8744e4da06e8db7609d1e70e9754901e" ns2:_="">
    <xsd:import namespace="223c8dfa-2f44-4320-bd71-1a9f54dca21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3c8dfa-2f44-4320-bd71-1a9f54dca2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6DC6E1-6515-4BE7-95D4-3A1F90A2ECD8}">
  <ds:schemaRefs>
    <ds:schemaRef ds:uri="http://schemas.microsoft.com/office/2006/metadata/properties"/>
    <ds:schemaRef ds:uri="http://schemas.microsoft.com/office/infopath/2007/PartnerControls"/>
    <ds:schemaRef ds:uri="http://www.w3.org/2000/xmlns/"/>
  </ds:schemaRefs>
</ds:datastoreItem>
</file>

<file path=customXml/itemProps2.xml><?xml version="1.0" encoding="utf-8"?>
<ds:datastoreItem xmlns:ds="http://schemas.openxmlformats.org/officeDocument/2006/customXml" ds:itemID="{7A73580A-3BC7-4AA7-80AF-6E766D976559}">
  <ds:schemaRefs>
    <ds:schemaRef ds:uri="223c8dfa-2f44-4320-bd71-1a9f54dca21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customXml/itemProps3.xml><?xml version="1.0" encoding="utf-8"?>
<ds:datastoreItem xmlns:ds="http://schemas.openxmlformats.org/officeDocument/2006/customXml" ds:itemID="{59D498B2-F208-41FF-971C-A54E30493D5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13</Slides>
  <Notes>10</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Overview</vt:lpstr>
      <vt:lpstr>PowerPoint Presentation</vt:lpstr>
      <vt:lpstr>What is Self-Awareness?</vt:lpstr>
      <vt:lpstr>Examples of Biases</vt:lpstr>
      <vt:lpstr>Examples of Biases</vt:lpstr>
      <vt:lpstr>Examples of Biases</vt:lpstr>
      <vt:lpstr>Effect of Biases</vt:lpstr>
      <vt:lpstr>Actionable Steps</vt:lpstr>
      <vt:lpstr>Actionable Steps</vt:lpstr>
      <vt:lpstr>Individual Level Benefits of Combating Biases </vt:lpstr>
      <vt:lpstr>Organizational Level Benefits of Combating Biases </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Shanya Chandel</dc:creator>
  <cp:revision>2</cp:revision>
  <dcterms:modified xsi:type="dcterms:W3CDTF">2020-11-04T03:51:40Z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0x010100D0092943F96A794FB336DABD91F68ECB</vt:lpwstr>
  </property>
</Properties>
</file>