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32461200" cy="43434000"/>
  <p:custDataLst>
    <p:tags r:id="rId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3F3"/>
    <a:srgbClr val="000000"/>
    <a:srgbClr val="FFFF00"/>
    <a:srgbClr val="3399FF"/>
    <a:srgbClr val="FF9900"/>
    <a:srgbClr val="CC0099"/>
    <a:srgbClr val="9900CC"/>
    <a:srgbClr val="FF0000"/>
    <a:srgbClr val="0066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536" autoAdjust="0"/>
  </p:normalViewPr>
  <p:slideViewPr>
    <p:cSldViewPr>
      <p:cViewPr varScale="1">
        <p:scale>
          <a:sx n="21" d="100"/>
          <a:sy n="21" d="100"/>
        </p:scale>
        <p:origin x="-858" y="-19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790D-DAF8-4AE4-861D-B18990F7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7E23-8462-42EF-B699-FC315AF51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FFDC3-6AF8-4F03-AFFF-468467DE6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B702-7A4A-4841-A542-75EC664D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4172-DA87-4644-B583-925A21D6B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FCF6-FB4B-45CD-8574-DD53A898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5E27-0E3B-4ED7-A7B1-DD4B69AC8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885B2-C3A6-4F01-967C-E6BC596E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2AA1-1C7E-47C5-9AEC-4E5244AB9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353C-882D-4D12-8F9C-7412CA911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5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8336-B6A0-4028-B579-6B03BE01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6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l"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6E1C6A0-87FC-4C62-BD6E-C1200372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2"/>
          <p:cNvSpPr>
            <a:spLocks noChangeArrowheads="1"/>
          </p:cNvSpPr>
          <p:nvPr/>
        </p:nvSpPr>
        <p:spPr bwMode="auto">
          <a:xfrm>
            <a:off x="7252436" y="980836"/>
            <a:ext cx="29323564" cy="3371136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7200" dirty="0" smtClean="0">
                <a:latin typeface="Arial" charset="0"/>
                <a:cs typeface="Arial" charset="0"/>
              </a:rPr>
              <a:t>Title Here</a:t>
            </a:r>
          </a:p>
          <a:p>
            <a:pPr>
              <a:spcBef>
                <a:spcPct val="0"/>
              </a:spcBef>
            </a:pPr>
            <a:r>
              <a:rPr lang="en-US" sz="6000" dirty="0" smtClean="0">
                <a:latin typeface="Arial" charset="0"/>
                <a:cs typeface="Arial" charset="0"/>
              </a:rPr>
              <a:t>Author Names</a:t>
            </a:r>
          </a:p>
          <a:p>
            <a:pPr>
              <a:spcBef>
                <a:spcPct val="0"/>
              </a:spcBef>
            </a:pPr>
            <a:r>
              <a:rPr lang="en-US" sz="5400" dirty="0" smtClean="0">
                <a:latin typeface="Arial" charset="0"/>
                <a:cs typeface="Arial" charset="0"/>
              </a:rPr>
              <a:t>Department of What, Radford University, Virginia 24142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2051" name="Rectangle 89"/>
          <p:cNvSpPr>
            <a:spLocks noChangeArrowheads="1"/>
          </p:cNvSpPr>
          <p:nvPr/>
        </p:nvSpPr>
        <p:spPr bwMode="auto">
          <a:xfrm>
            <a:off x="914400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914400" y="54210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Introduction &amp; Research Methods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1563"/>
          <p:cNvSpPr txBox="1">
            <a:spLocks noChangeArrowheads="1"/>
          </p:cNvSpPr>
          <p:nvPr/>
        </p:nvSpPr>
        <p:spPr bwMode="auto">
          <a:xfrm>
            <a:off x="14935200" y="15240000"/>
            <a:ext cx="13335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1D1D76"/>
                    </a:gs>
                    <a:gs pos="50000">
                      <a:srgbClr val="3333CC"/>
                    </a:gs>
                    <a:gs pos="100000">
                      <a:srgbClr val="1D1D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1pPr>
            <a:lvl2pPr marL="742950" indent="-28575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2pPr>
            <a:lvl3pPr marL="11430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3pPr>
            <a:lvl4pPr marL="16002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4pPr>
            <a:lvl5pPr marL="20574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9pPr>
          </a:lstStyle>
          <a:p>
            <a:pPr algn="l" eaLnBrk="1" hangingPunct="1"/>
            <a:endParaRPr lang="en-US" sz="5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26047" y="9140101"/>
            <a:ext cx="1516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5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891540" y="16411217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Interesting Facts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15397162" y="54210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5000" dirty="0" err="1" smtClean="0">
                <a:latin typeface="Arial" pitchFamily="34" charset="0"/>
                <a:cs typeface="Arial" pitchFamily="34" charset="0"/>
              </a:rPr>
              <a:t>Pinterest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Stress”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9798962" y="5438416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Communication Theory &amp; Importance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15392400" y="163938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Observations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29794200" y="16411217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701040" y="31074866"/>
            <a:ext cx="10502360" cy="1262062"/>
            <a:chOff x="15673727" y="31074866"/>
            <a:chExt cx="10502360" cy="1262062"/>
          </a:xfrm>
        </p:grpSpPr>
        <p:sp>
          <p:nvSpPr>
            <p:cNvPr id="2" name="TextBox 1"/>
            <p:cNvSpPr txBox="1"/>
            <p:nvPr/>
          </p:nvSpPr>
          <p:spPr>
            <a:xfrm>
              <a:off x="17221200" y="31475065"/>
              <a:ext cx="89548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Printing Supported by the Office of Undergraduate Research and Scholarship</a:t>
              </a:r>
              <a:endParaRPr lang="en-US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3727" y="31074866"/>
              <a:ext cx="1128712" cy="1262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89"/>
          <p:cNvSpPr>
            <a:spLocks noChangeArrowheads="1"/>
          </p:cNvSpPr>
          <p:nvPr/>
        </p:nvSpPr>
        <p:spPr bwMode="auto">
          <a:xfrm>
            <a:off x="15392400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auto">
          <a:xfrm>
            <a:off x="29745622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9"/>
          <p:cNvSpPr>
            <a:spLocks noChangeArrowheads="1"/>
          </p:cNvSpPr>
          <p:nvPr/>
        </p:nvSpPr>
        <p:spPr bwMode="auto">
          <a:xfrm>
            <a:off x="29745622" y="17645896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9"/>
          <p:cNvSpPr>
            <a:spLocks noChangeArrowheads="1"/>
          </p:cNvSpPr>
          <p:nvPr/>
        </p:nvSpPr>
        <p:spPr bwMode="auto">
          <a:xfrm>
            <a:off x="15392400" y="17602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9"/>
          <p:cNvSpPr>
            <a:spLocks noChangeArrowheads="1"/>
          </p:cNvSpPr>
          <p:nvPr/>
        </p:nvSpPr>
        <p:spPr bwMode="auto">
          <a:xfrm>
            <a:off x="914400" y="17602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34452"/>
            <a:ext cx="3404792" cy="301752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408" y="1373197"/>
            <a:ext cx="3404792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33CC">
                <a:gamma/>
                <a:shade val="57647"/>
                <a:invGamma/>
              </a:srgbClr>
            </a:gs>
            <a:gs pos="50000">
              <a:srgbClr val="3333CC"/>
            </a:gs>
            <a:gs pos="100000">
              <a:srgbClr val="3333CC">
                <a:gamma/>
                <a:shade val="57647"/>
                <a:invGamma/>
              </a:srgbClr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Weis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33CC">
                <a:gamma/>
                <a:shade val="57647"/>
                <a:invGamma/>
              </a:srgbClr>
            </a:gs>
            <a:gs pos="50000">
              <a:srgbClr val="3333CC"/>
            </a:gs>
            <a:gs pos="100000">
              <a:srgbClr val="3333CC">
                <a:gamma/>
                <a:shade val="57647"/>
                <a:invGamma/>
              </a:srgbClr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Weis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12584</TotalTime>
  <Words>58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 Cline</dc:creator>
  <cp:lastModifiedBy>Highlander</cp:lastModifiedBy>
  <cp:revision>266</cp:revision>
  <cp:lastPrinted>2013-10-04T15:53:54Z</cp:lastPrinted>
  <dcterms:created xsi:type="dcterms:W3CDTF">2003-04-03T20:02:33Z</dcterms:created>
  <dcterms:modified xsi:type="dcterms:W3CDTF">2013-12-03T19:53:45Z</dcterms:modified>
</cp:coreProperties>
</file>