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75AF-5C5E-4A6B-AB0E-A453CAA2C50B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007C-6287-4847-8FF7-D656EFC28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75AF-5C5E-4A6B-AB0E-A453CAA2C50B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007C-6287-4847-8FF7-D656EFC28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75AF-5C5E-4A6B-AB0E-A453CAA2C50B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007C-6287-4847-8FF7-D656EFC28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75AF-5C5E-4A6B-AB0E-A453CAA2C50B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007C-6287-4847-8FF7-D656EFC28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75AF-5C5E-4A6B-AB0E-A453CAA2C50B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007C-6287-4847-8FF7-D656EFC28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75AF-5C5E-4A6B-AB0E-A453CAA2C50B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007C-6287-4847-8FF7-D656EFC28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75AF-5C5E-4A6B-AB0E-A453CAA2C50B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007C-6287-4847-8FF7-D656EFC28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75AF-5C5E-4A6B-AB0E-A453CAA2C50B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007C-6287-4847-8FF7-D656EFC28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75AF-5C5E-4A6B-AB0E-A453CAA2C50B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007C-6287-4847-8FF7-D656EFC28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75AF-5C5E-4A6B-AB0E-A453CAA2C50B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007C-6287-4847-8FF7-D656EFC28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E75AF-5C5E-4A6B-AB0E-A453CAA2C50B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A007C-6287-4847-8FF7-D656EFC28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10 </a:t>
            </a:r>
            <a:r>
              <a:rPr lang="en-US" sz="9600" smtClean="0"/>
              <a:t>Station Circuit</a:t>
            </a:r>
            <a:endParaRPr lang="en-US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SIT UPS</a:t>
            </a:r>
            <a:endParaRPr lang="en-US" sz="9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JOG IN PLACE</a:t>
            </a:r>
            <a:endParaRPr lang="en-US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Station 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SIDE STRADDLE HOP</a:t>
            </a:r>
            <a:endParaRPr lang="en-US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REGULAR PUSH UPS</a:t>
            </a:r>
            <a:endParaRPr lang="en-US" sz="9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524000"/>
            <a:ext cx="47244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SUPINE BICYCLE</a:t>
            </a:r>
            <a:endParaRPr lang="en-US" sz="9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WIDE ARM </a:t>
            </a:r>
            <a:r>
              <a:rPr lang="en-US" sz="9600" dirty="0" smtClean="0"/>
              <a:t>PUSH UPS</a:t>
            </a:r>
            <a:endParaRPr lang="en-US" sz="9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3459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V-UP’s</a:t>
            </a:r>
            <a:endParaRPr lang="en-US" sz="9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CLOSE HAND PUSH </a:t>
            </a:r>
            <a:r>
              <a:rPr lang="en-US" sz="9600" dirty="0" smtClean="0"/>
              <a:t>UPS</a:t>
            </a:r>
            <a:endParaRPr lang="en-US" sz="9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FLUTTER KICKS</a:t>
            </a:r>
            <a:endParaRPr lang="en-US" sz="9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MOUNTAIN CLIMBERS</a:t>
            </a:r>
            <a:endParaRPr lang="en-US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49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10 Station Circuit</vt:lpstr>
      <vt:lpstr>Station 1</vt:lpstr>
      <vt:lpstr>Station 2</vt:lpstr>
      <vt:lpstr>Station 3</vt:lpstr>
      <vt:lpstr>Station 4</vt:lpstr>
      <vt:lpstr>Station 5</vt:lpstr>
      <vt:lpstr>Station 6</vt:lpstr>
      <vt:lpstr>Station 7</vt:lpstr>
      <vt:lpstr>Station 8</vt:lpstr>
      <vt:lpstr>Station 9</vt:lpstr>
      <vt:lpstr>Station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Station Circut</dc:title>
  <dc:creator>dkitts</dc:creator>
  <cp:lastModifiedBy>dkitts</cp:lastModifiedBy>
  <cp:revision>5</cp:revision>
  <dcterms:created xsi:type="dcterms:W3CDTF">2013-02-14T16:00:09Z</dcterms:created>
  <dcterms:modified xsi:type="dcterms:W3CDTF">2013-02-21T21:49:10Z</dcterms:modified>
</cp:coreProperties>
</file>