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104" r:id="rId5"/>
  </p:sldMasterIdLst>
  <p:notesMasterIdLst>
    <p:notesMasterId r:id="rId22"/>
  </p:notesMasterIdLst>
  <p:sldIdLst>
    <p:sldId id="256" r:id="rId6"/>
    <p:sldId id="288" r:id="rId7"/>
    <p:sldId id="263" r:id="rId8"/>
    <p:sldId id="262" r:id="rId9"/>
    <p:sldId id="290" r:id="rId10"/>
    <p:sldId id="291" r:id="rId11"/>
    <p:sldId id="292" r:id="rId12"/>
    <p:sldId id="265" r:id="rId13"/>
    <p:sldId id="294" r:id="rId14"/>
    <p:sldId id="295" r:id="rId15"/>
    <p:sldId id="296" r:id="rId16"/>
    <p:sldId id="297" r:id="rId17"/>
    <p:sldId id="298" r:id="rId18"/>
    <p:sldId id="293" r:id="rId19"/>
    <p:sldId id="289" r:id="rId20"/>
    <p:sldId id="299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1">
          <p15:clr>
            <a:srgbClr val="A4A3A4"/>
          </p15:clr>
        </p15:guide>
        <p15:guide id="2" orient="horz" pos="778">
          <p15:clr>
            <a:srgbClr val="A4A3A4"/>
          </p15:clr>
        </p15:guide>
        <p15:guide id="3" orient="horz" pos="972">
          <p15:clr>
            <a:srgbClr val="A4A3A4"/>
          </p15:clr>
        </p15:guide>
        <p15:guide id="4" pos="2880">
          <p15:clr>
            <a:srgbClr val="A4A3A4"/>
          </p15:clr>
        </p15:guide>
        <p15:guide id="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cy Fox" initials="NF" lastIdx="7" clrIdx="0"/>
  <p:cmAuthor id="1" name="Ryan, Susan" initials="RS" lastIdx="1" clrIdx="1">
    <p:extLst>
      <p:ext uri="{19B8F6BF-5375-455C-9EA6-DF929625EA0E}">
        <p15:presenceInfo xmlns:p15="http://schemas.microsoft.com/office/powerpoint/2012/main" userId="S-1-5-21-2036949977-1304579848-9522986-23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7E9"/>
    <a:srgbClr val="FAA21A"/>
    <a:srgbClr val="425664"/>
    <a:srgbClr val="D9E2E4"/>
    <a:srgbClr val="236294"/>
    <a:srgbClr val="0FAEC7"/>
    <a:srgbClr val="EF6723"/>
    <a:srgbClr val="EE2F41"/>
    <a:srgbClr val="FDB71C"/>
    <a:srgbClr val="5C8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C0124-FB09-4093-B650-CEA200A5F2EA}" v="26" dt="2020-02-21T14:54:28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368" autoAdjust="0"/>
  </p:normalViewPr>
  <p:slideViewPr>
    <p:cSldViewPr>
      <p:cViewPr varScale="1">
        <p:scale>
          <a:sx n="107" d="100"/>
          <a:sy n="107" d="100"/>
        </p:scale>
        <p:origin x="134" y="72"/>
      </p:cViewPr>
      <p:guideLst>
        <p:guide orient="horz" pos="2791"/>
        <p:guide orient="horz" pos="778"/>
        <p:guide orient="horz" pos="972"/>
        <p:guide pos="288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ini, Justin" userId="6133f617-ceb8-45aa-be17-ef2ecc28e70e" providerId="ADAL" clId="{299C0124-FB09-4093-B650-CEA200A5F2EA}"/>
    <pc:docChg chg="undo custSel mod addSld delSld modSld sldOrd">
      <pc:chgData name="Rossini, Justin" userId="6133f617-ceb8-45aa-be17-ef2ecc28e70e" providerId="ADAL" clId="{299C0124-FB09-4093-B650-CEA200A5F2EA}" dt="2020-02-21T14:56:28.604" v="4839" actId="20577"/>
      <pc:docMkLst>
        <pc:docMk/>
      </pc:docMkLst>
      <pc:sldChg chg="modSp">
        <pc:chgData name="Rossini, Justin" userId="6133f617-ceb8-45aa-be17-ef2ecc28e70e" providerId="ADAL" clId="{299C0124-FB09-4093-B650-CEA200A5F2EA}" dt="2020-02-20T15:32:19.584" v="201" actId="1076"/>
        <pc:sldMkLst>
          <pc:docMk/>
          <pc:sldMk cId="3120293276" sldId="256"/>
        </pc:sldMkLst>
        <pc:spChg chg="mod">
          <ac:chgData name="Rossini, Justin" userId="6133f617-ceb8-45aa-be17-ef2ecc28e70e" providerId="ADAL" clId="{299C0124-FB09-4093-B650-CEA200A5F2EA}" dt="2020-02-20T15:30:34.293" v="67" actId="20577"/>
          <ac:spMkLst>
            <pc:docMk/>
            <pc:sldMk cId="3120293276" sldId="256"/>
            <ac:spMk id="2" creationId="{3DE48CCF-F8D8-40D3-881C-54A232D0AAA1}"/>
          </ac:spMkLst>
        </pc:spChg>
        <pc:spChg chg="mod">
          <ac:chgData name="Rossini, Justin" userId="6133f617-ceb8-45aa-be17-ef2ecc28e70e" providerId="ADAL" clId="{299C0124-FB09-4093-B650-CEA200A5F2EA}" dt="2020-02-20T15:32:19.584" v="201" actId="1076"/>
          <ac:spMkLst>
            <pc:docMk/>
            <pc:sldMk cId="3120293276" sldId="256"/>
            <ac:spMk id="3" creationId="{BDF369EB-B43B-45C8-A101-7F9C01FEFC75}"/>
          </ac:spMkLst>
        </pc:spChg>
      </pc:sldChg>
      <pc:sldChg chg="del">
        <pc:chgData name="Rossini, Justin" userId="6133f617-ceb8-45aa-be17-ef2ecc28e70e" providerId="ADAL" clId="{299C0124-FB09-4093-B650-CEA200A5F2EA}" dt="2020-02-20T15:32:59.196" v="202" actId="47"/>
        <pc:sldMkLst>
          <pc:docMk/>
          <pc:sldMk cId="187983052" sldId="260"/>
        </pc:sldMkLst>
      </pc:sldChg>
      <pc:sldChg chg="del">
        <pc:chgData name="Rossini, Justin" userId="6133f617-ceb8-45aa-be17-ef2ecc28e70e" providerId="ADAL" clId="{299C0124-FB09-4093-B650-CEA200A5F2EA}" dt="2020-02-20T15:33:01.662" v="203" actId="47"/>
        <pc:sldMkLst>
          <pc:docMk/>
          <pc:sldMk cId="558882467" sldId="261"/>
        </pc:sldMkLst>
      </pc:sldChg>
      <pc:sldChg chg="modSp">
        <pc:chgData name="Rossini, Justin" userId="6133f617-ceb8-45aa-be17-ef2ecc28e70e" providerId="ADAL" clId="{299C0124-FB09-4093-B650-CEA200A5F2EA}" dt="2020-02-21T13:34:47.607" v="1977" actId="20577"/>
        <pc:sldMkLst>
          <pc:docMk/>
          <pc:sldMk cId="2400473090" sldId="262"/>
        </pc:sldMkLst>
        <pc:spChg chg="mod">
          <ac:chgData name="Rossini, Justin" userId="6133f617-ceb8-45aa-be17-ef2ecc28e70e" providerId="ADAL" clId="{299C0124-FB09-4093-B650-CEA200A5F2EA}" dt="2020-02-21T13:22:10.330" v="1453" actId="20577"/>
          <ac:spMkLst>
            <pc:docMk/>
            <pc:sldMk cId="2400473090" sldId="262"/>
            <ac:spMk id="7" creationId="{5137CE0E-91BE-4CFE-9322-64989FEFB1DF}"/>
          </ac:spMkLst>
        </pc:spChg>
        <pc:spChg chg="mod">
          <ac:chgData name="Rossini, Justin" userId="6133f617-ceb8-45aa-be17-ef2ecc28e70e" providerId="ADAL" clId="{299C0124-FB09-4093-B650-CEA200A5F2EA}" dt="2020-02-21T13:34:47.607" v="1977" actId="20577"/>
          <ac:spMkLst>
            <pc:docMk/>
            <pc:sldMk cId="2400473090" sldId="262"/>
            <ac:spMk id="8" creationId="{79B2A0F8-E43F-4F7B-85D3-8E3B97C9C187}"/>
          </ac:spMkLst>
        </pc:spChg>
      </pc:sldChg>
      <pc:sldChg chg="modSp ord">
        <pc:chgData name="Rossini, Justin" userId="6133f617-ceb8-45aa-be17-ef2ecc28e70e" providerId="ADAL" clId="{299C0124-FB09-4093-B650-CEA200A5F2EA}" dt="2020-02-21T13:19:39.525" v="1325" actId="20577"/>
        <pc:sldMkLst>
          <pc:docMk/>
          <pc:sldMk cId="3656551317" sldId="263"/>
        </pc:sldMkLst>
        <pc:spChg chg="mod">
          <ac:chgData name="Rossini, Justin" userId="6133f617-ceb8-45aa-be17-ef2ecc28e70e" providerId="ADAL" clId="{299C0124-FB09-4093-B650-CEA200A5F2EA}" dt="2020-02-20T17:10:23.298" v="440" actId="20577"/>
          <ac:spMkLst>
            <pc:docMk/>
            <pc:sldMk cId="3656551317" sldId="263"/>
            <ac:spMk id="6" creationId="{1F3BA291-DC09-4009-92AF-DD01CC75E54C}"/>
          </ac:spMkLst>
        </pc:spChg>
        <pc:spChg chg="mod">
          <ac:chgData name="Rossini, Justin" userId="6133f617-ceb8-45aa-be17-ef2ecc28e70e" providerId="ADAL" clId="{299C0124-FB09-4093-B650-CEA200A5F2EA}" dt="2020-02-20T17:17:15.324" v="678" actId="20577"/>
          <ac:spMkLst>
            <pc:docMk/>
            <pc:sldMk cId="3656551317" sldId="263"/>
            <ac:spMk id="7" creationId="{61BCE91C-036E-4BD3-A31D-C6FEF72AC5F5}"/>
          </ac:spMkLst>
        </pc:spChg>
        <pc:spChg chg="mod">
          <ac:chgData name="Rossini, Justin" userId="6133f617-ceb8-45aa-be17-ef2ecc28e70e" providerId="ADAL" clId="{299C0124-FB09-4093-B650-CEA200A5F2EA}" dt="2020-02-21T13:19:39.525" v="1325" actId="20577"/>
          <ac:spMkLst>
            <pc:docMk/>
            <pc:sldMk cId="3656551317" sldId="263"/>
            <ac:spMk id="8" creationId="{D6B1DF54-3E77-40E4-8E74-DA0206D370A3}"/>
          </ac:spMkLst>
        </pc:spChg>
      </pc:sldChg>
      <pc:sldChg chg="del">
        <pc:chgData name="Rossini, Justin" userId="6133f617-ceb8-45aa-be17-ef2ecc28e70e" providerId="ADAL" clId="{299C0124-FB09-4093-B650-CEA200A5F2EA}" dt="2020-02-21T14:41:08.068" v="4573" actId="2696"/>
        <pc:sldMkLst>
          <pc:docMk/>
          <pc:sldMk cId="105120088" sldId="264"/>
        </pc:sldMkLst>
      </pc:sldChg>
      <pc:sldChg chg="addSp delSp modSp mod ord setBg modClrScheme chgLayout">
        <pc:chgData name="Rossini, Justin" userId="6133f617-ceb8-45aa-be17-ef2ecc28e70e" providerId="ADAL" clId="{299C0124-FB09-4093-B650-CEA200A5F2EA}" dt="2020-02-21T14:15:45.826" v="3682" actId="20578"/>
        <pc:sldMkLst>
          <pc:docMk/>
          <pc:sldMk cId="1779932630" sldId="265"/>
        </pc:sldMkLst>
        <pc:spChg chg="mod">
          <ac:chgData name="Rossini, Justin" userId="6133f617-ceb8-45aa-be17-ef2ecc28e70e" providerId="ADAL" clId="{299C0124-FB09-4093-B650-CEA200A5F2EA}" dt="2020-02-21T13:47:28.309" v="2564" actId="26606"/>
          <ac:spMkLst>
            <pc:docMk/>
            <pc:sldMk cId="1779932630" sldId="265"/>
            <ac:spMk id="2" creationId="{87E10005-CA0A-4001-B971-7A94B7F711EE}"/>
          </ac:spMkLst>
        </pc:spChg>
        <pc:spChg chg="mod">
          <ac:chgData name="Rossini, Justin" userId="6133f617-ceb8-45aa-be17-ef2ecc28e70e" providerId="ADAL" clId="{299C0124-FB09-4093-B650-CEA200A5F2EA}" dt="2020-02-21T13:47:28.309" v="2564" actId="26606"/>
          <ac:spMkLst>
            <pc:docMk/>
            <pc:sldMk cId="1779932630" sldId="265"/>
            <ac:spMk id="6" creationId="{12E95BFE-69E4-4DB2-AED5-886762F0FC51}"/>
          </ac:spMkLst>
        </pc:spChg>
        <pc:spChg chg="del">
          <ac:chgData name="Rossini, Justin" userId="6133f617-ceb8-45aa-be17-ef2ecc28e70e" providerId="ADAL" clId="{299C0124-FB09-4093-B650-CEA200A5F2EA}" dt="2020-02-21T12:40:15.051" v="980" actId="478"/>
          <ac:spMkLst>
            <pc:docMk/>
            <pc:sldMk cId="1779932630" sldId="265"/>
            <ac:spMk id="7" creationId="{45B4F4D9-EB29-4360-9B2C-1261F8B63DEE}"/>
          </ac:spMkLst>
        </pc:spChg>
        <pc:spChg chg="del">
          <ac:chgData name="Rossini, Justin" userId="6133f617-ceb8-45aa-be17-ef2ecc28e70e" providerId="ADAL" clId="{299C0124-FB09-4093-B650-CEA200A5F2EA}" dt="2020-02-21T12:39:42.624" v="977" actId="931"/>
          <ac:spMkLst>
            <pc:docMk/>
            <pc:sldMk cId="1779932630" sldId="265"/>
            <ac:spMk id="8" creationId="{5B85664F-4EE4-4268-A945-7CA892407C1D}"/>
          </ac:spMkLst>
        </pc:spChg>
        <pc:spChg chg="mod ord">
          <ac:chgData name="Rossini, Justin" userId="6133f617-ceb8-45aa-be17-ef2ecc28e70e" providerId="ADAL" clId="{299C0124-FB09-4093-B650-CEA200A5F2EA}" dt="2020-02-21T13:49:17.885" v="2574" actId="27636"/>
          <ac:spMkLst>
            <pc:docMk/>
            <pc:sldMk cId="1779932630" sldId="265"/>
            <ac:spMk id="9" creationId="{CC289CC3-B425-4825-8148-AD56CD3C87D1}"/>
          </ac:spMkLst>
        </pc:spChg>
        <pc:spChg chg="add mod">
          <ac:chgData name="Rossini, Justin" userId="6133f617-ceb8-45aa-be17-ef2ecc28e70e" providerId="ADAL" clId="{299C0124-FB09-4093-B650-CEA200A5F2EA}" dt="2020-02-21T13:50:56.608" v="2596" actId="20577"/>
          <ac:spMkLst>
            <pc:docMk/>
            <pc:sldMk cId="1779932630" sldId="265"/>
            <ac:spMk id="14" creationId="{A25DE1C4-C10E-4897-B8B2-3DA4B5BDDF5E}"/>
          </ac:spMkLst>
        </pc:spChg>
        <pc:picChg chg="add mod">
          <ac:chgData name="Rossini, Justin" userId="6133f617-ceb8-45aa-be17-ef2ecc28e70e" providerId="ADAL" clId="{299C0124-FB09-4093-B650-CEA200A5F2EA}" dt="2020-02-21T13:47:31.196" v="2565" actId="1076"/>
          <ac:picMkLst>
            <pc:docMk/>
            <pc:sldMk cId="1779932630" sldId="265"/>
            <ac:picMk id="4" creationId="{EA2A954B-4077-4E8D-9F51-D14EC8299DCA}"/>
          </ac:picMkLst>
        </pc:picChg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2652587068" sldId="266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1466609606" sldId="267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716422756" sldId="268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4238881189" sldId="269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1113525153" sldId="270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497711315" sldId="271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362107039" sldId="272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1890463330" sldId="273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2086872257" sldId="274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3907202032" sldId="275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2134461171" sldId="276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1966404273" sldId="277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1966438368" sldId="278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287172339" sldId="279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2174477191" sldId="280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1305719758" sldId="281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2475312479" sldId="282"/>
        </pc:sldMkLst>
      </pc:sldChg>
      <pc:sldChg chg="del">
        <pc:chgData name="Rossini, Justin" userId="6133f617-ceb8-45aa-be17-ef2ecc28e70e" providerId="ADAL" clId="{299C0124-FB09-4093-B650-CEA200A5F2EA}" dt="2020-02-21T14:03:59.631" v="3252" actId="47"/>
        <pc:sldMkLst>
          <pc:docMk/>
          <pc:sldMk cId="3439883065" sldId="283"/>
        </pc:sldMkLst>
      </pc:sldChg>
      <pc:sldChg chg="del">
        <pc:chgData name="Rossini, Justin" userId="6133f617-ceb8-45aa-be17-ef2ecc28e70e" providerId="ADAL" clId="{299C0124-FB09-4093-B650-CEA200A5F2EA}" dt="2020-02-20T15:33:02.648" v="204" actId="47"/>
        <pc:sldMkLst>
          <pc:docMk/>
          <pc:sldMk cId="771627389" sldId="284"/>
        </pc:sldMkLst>
      </pc:sldChg>
      <pc:sldChg chg="del">
        <pc:chgData name="Rossini, Justin" userId="6133f617-ceb8-45aa-be17-ef2ecc28e70e" providerId="ADAL" clId="{299C0124-FB09-4093-B650-CEA200A5F2EA}" dt="2020-02-20T15:32:59.196" v="202" actId="47"/>
        <pc:sldMkLst>
          <pc:docMk/>
          <pc:sldMk cId="3816079152" sldId="286"/>
        </pc:sldMkLst>
      </pc:sldChg>
      <pc:sldChg chg="del">
        <pc:chgData name="Rossini, Justin" userId="6133f617-ceb8-45aa-be17-ef2ecc28e70e" providerId="ADAL" clId="{299C0124-FB09-4093-B650-CEA200A5F2EA}" dt="2020-02-20T15:32:59.196" v="202" actId="47"/>
        <pc:sldMkLst>
          <pc:docMk/>
          <pc:sldMk cId="3536048689" sldId="287"/>
        </pc:sldMkLst>
      </pc:sldChg>
      <pc:sldChg chg="modSp">
        <pc:chgData name="Rossini, Justin" userId="6133f617-ceb8-45aa-be17-ef2ecc28e70e" providerId="ADAL" clId="{299C0124-FB09-4093-B650-CEA200A5F2EA}" dt="2020-02-21T14:56:28.604" v="4839" actId="20577"/>
        <pc:sldMkLst>
          <pc:docMk/>
          <pc:sldMk cId="3906220633" sldId="288"/>
        </pc:sldMkLst>
        <pc:spChg chg="mod">
          <ac:chgData name="Rossini, Justin" userId="6133f617-ceb8-45aa-be17-ef2ecc28e70e" providerId="ADAL" clId="{299C0124-FB09-4093-B650-CEA200A5F2EA}" dt="2020-02-20T15:33:36.403" v="210" actId="20577"/>
          <ac:spMkLst>
            <pc:docMk/>
            <pc:sldMk cId="3906220633" sldId="288"/>
            <ac:spMk id="7" creationId="{4135FB2E-90ED-4CF5-AA21-4DE0A8D8749F}"/>
          </ac:spMkLst>
        </pc:spChg>
        <pc:spChg chg="mod">
          <ac:chgData name="Rossini, Justin" userId="6133f617-ceb8-45aa-be17-ef2ecc28e70e" providerId="ADAL" clId="{299C0124-FB09-4093-B650-CEA200A5F2EA}" dt="2020-02-21T14:56:28.604" v="4839" actId="20577"/>
          <ac:spMkLst>
            <pc:docMk/>
            <pc:sldMk cId="3906220633" sldId="288"/>
            <ac:spMk id="8" creationId="{9A2ED1F7-D78B-42C2-9294-EA4816DB3C8F}"/>
          </ac:spMkLst>
        </pc:spChg>
      </pc:sldChg>
      <pc:sldChg chg="modSp add">
        <pc:chgData name="Rossini, Justin" userId="6133f617-ceb8-45aa-be17-ef2ecc28e70e" providerId="ADAL" clId="{299C0124-FB09-4093-B650-CEA200A5F2EA}" dt="2020-02-21T14:24:59.971" v="4237" actId="20577"/>
        <pc:sldMkLst>
          <pc:docMk/>
          <pc:sldMk cId="650486286" sldId="289"/>
        </pc:sldMkLst>
        <pc:spChg chg="mod">
          <ac:chgData name="Rossini, Justin" userId="6133f617-ceb8-45aa-be17-ef2ecc28e70e" providerId="ADAL" clId="{299C0124-FB09-4093-B650-CEA200A5F2EA}" dt="2020-02-21T14:24:59.971" v="4237" actId="20577"/>
          <ac:spMkLst>
            <pc:docMk/>
            <pc:sldMk cId="650486286" sldId="289"/>
            <ac:spMk id="9" creationId="{CC289CC3-B425-4825-8148-AD56CD3C87D1}"/>
          </ac:spMkLst>
        </pc:spChg>
      </pc:sldChg>
      <pc:sldChg chg="modSp add">
        <pc:chgData name="Rossini, Justin" userId="6133f617-ceb8-45aa-be17-ef2ecc28e70e" providerId="ADAL" clId="{299C0124-FB09-4093-B650-CEA200A5F2EA}" dt="2020-02-21T13:35:08.575" v="1987" actId="20577"/>
        <pc:sldMkLst>
          <pc:docMk/>
          <pc:sldMk cId="1796301876" sldId="290"/>
        </pc:sldMkLst>
        <pc:spChg chg="mod">
          <ac:chgData name="Rossini, Justin" userId="6133f617-ceb8-45aa-be17-ef2ecc28e70e" providerId="ADAL" clId="{299C0124-FB09-4093-B650-CEA200A5F2EA}" dt="2020-02-21T13:24:30.729" v="1460" actId="20577"/>
          <ac:spMkLst>
            <pc:docMk/>
            <pc:sldMk cId="1796301876" sldId="290"/>
            <ac:spMk id="7" creationId="{5137CE0E-91BE-4CFE-9322-64989FEFB1DF}"/>
          </ac:spMkLst>
        </pc:spChg>
        <pc:spChg chg="mod">
          <ac:chgData name="Rossini, Justin" userId="6133f617-ceb8-45aa-be17-ef2ecc28e70e" providerId="ADAL" clId="{299C0124-FB09-4093-B650-CEA200A5F2EA}" dt="2020-02-21T13:35:08.575" v="1987" actId="20577"/>
          <ac:spMkLst>
            <pc:docMk/>
            <pc:sldMk cId="1796301876" sldId="290"/>
            <ac:spMk id="8" creationId="{79B2A0F8-E43F-4F7B-85D3-8E3B97C9C187}"/>
          </ac:spMkLst>
        </pc:spChg>
      </pc:sldChg>
      <pc:sldChg chg="modSp add">
        <pc:chgData name="Rossini, Justin" userId="6133f617-ceb8-45aa-be17-ef2ecc28e70e" providerId="ADAL" clId="{299C0124-FB09-4093-B650-CEA200A5F2EA}" dt="2020-02-21T13:36:19.917" v="2166" actId="20577"/>
        <pc:sldMkLst>
          <pc:docMk/>
          <pc:sldMk cId="2682009082" sldId="291"/>
        </pc:sldMkLst>
        <pc:spChg chg="mod">
          <ac:chgData name="Rossini, Justin" userId="6133f617-ceb8-45aa-be17-ef2ecc28e70e" providerId="ADAL" clId="{299C0124-FB09-4093-B650-CEA200A5F2EA}" dt="2020-02-21T13:30:43.328" v="1832" actId="20577"/>
          <ac:spMkLst>
            <pc:docMk/>
            <pc:sldMk cId="2682009082" sldId="291"/>
            <ac:spMk id="7" creationId="{5137CE0E-91BE-4CFE-9322-64989FEFB1DF}"/>
          </ac:spMkLst>
        </pc:spChg>
        <pc:spChg chg="mod">
          <ac:chgData name="Rossini, Justin" userId="6133f617-ceb8-45aa-be17-ef2ecc28e70e" providerId="ADAL" clId="{299C0124-FB09-4093-B650-CEA200A5F2EA}" dt="2020-02-21T13:36:19.917" v="2166" actId="20577"/>
          <ac:spMkLst>
            <pc:docMk/>
            <pc:sldMk cId="2682009082" sldId="291"/>
            <ac:spMk id="8" creationId="{79B2A0F8-E43F-4F7B-85D3-8E3B97C9C187}"/>
          </ac:spMkLst>
        </pc:spChg>
      </pc:sldChg>
      <pc:sldChg chg="modSp add">
        <pc:chgData name="Rossini, Justin" userId="6133f617-ceb8-45aa-be17-ef2ecc28e70e" providerId="ADAL" clId="{299C0124-FB09-4093-B650-CEA200A5F2EA}" dt="2020-02-21T13:45:46.741" v="2559" actId="20577"/>
        <pc:sldMkLst>
          <pc:docMk/>
          <pc:sldMk cId="1244166800" sldId="292"/>
        </pc:sldMkLst>
        <pc:spChg chg="mod">
          <ac:chgData name="Rossini, Justin" userId="6133f617-ceb8-45aa-be17-ef2ecc28e70e" providerId="ADAL" clId="{299C0124-FB09-4093-B650-CEA200A5F2EA}" dt="2020-02-21T13:38:30.079" v="2169" actId="20577"/>
          <ac:spMkLst>
            <pc:docMk/>
            <pc:sldMk cId="1244166800" sldId="292"/>
            <ac:spMk id="7" creationId="{5137CE0E-91BE-4CFE-9322-64989FEFB1DF}"/>
          </ac:spMkLst>
        </pc:spChg>
        <pc:spChg chg="mod">
          <ac:chgData name="Rossini, Justin" userId="6133f617-ceb8-45aa-be17-ef2ecc28e70e" providerId="ADAL" clId="{299C0124-FB09-4093-B650-CEA200A5F2EA}" dt="2020-02-21T13:45:46.741" v="2559" actId="20577"/>
          <ac:spMkLst>
            <pc:docMk/>
            <pc:sldMk cId="1244166800" sldId="292"/>
            <ac:spMk id="8" creationId="{79B2A0F8-E43F-4F7B-85D3-8E3B97C9C187}"/>
          </ac:spMkLst>
        </pc:spChg>
      </pc:sldChg>
      <pc:sldChg chg="add">
        <pc:chgData name="Rossini, Justin" userId="6133f617-ceb8-45aa-be17-ef2ecc28e70e" providerId="ADAL" clId="{299C0124-FB09-4093-B650-CEA200A5F2EA}" dt="2020-02-21T13:46:16.919" v="2560"/>
        <pc:sldMkLst>
          <pc:docMk/>
          <pc:sldMk cId="1781606645" sldId="293"/>
        </pc:sldMkLst>
      </pc:sldChg>
      <pc:sldChg chg="modSp add">
        <pc:chgData name="Rossini, Justin" userId="6133f617-ceb8-45aa-be17-ef2ecc28e70e" providerId="ADAL" clId="{299C0124-FB09-4093-B650-CEA200A5F2EA}" dt="2020-02-21T14:03:41.200" v="3251" actId="20577"/>
        <pc:sldMkLst>
          <pc:docMk/>
          <pc:sldMk cId="112284619" sldId="294"/>
        </pc:sldMkLst>
        <pc:spChg chg="mod">
          <ac:chgData name="Rossini, Justin" userId="6133f617-ceb8-45aa-be17-ef2ecc28e70e" providerId="ADAL" clId="{299C0124-FB09-4093-B650-CEA200A5F2EA}" dt="2020-02-21T14:03:41.200" v="3251" actId="20577"/>
          <ac:spMkLst>
            <pc:docMk/>
            <pc:sldMk cId="112284619" sldId="294"/>
            <ac:spMk id="9" creationId="{CC289CC3-B425-4825-8148-AD56CD3C87D1}"/>
          </ac:spMkLst>
        </pc:spChg>
      </pc:sldChg>
      <pc:sldChg chg="modSp add ord">
        <pc:chgData name="Rossini, Justin" userId="6133f617-ceb8-45aa-be17-ef2ecc28e70e" providerId="ADAL" clId="{299C0124-FB09-4093-B650-CEA200A5F2EA}" dt="2020-02-21T14:14:45.692" v="3679" actId="20577"/>
        <pc:sldMkLst>
          <pc:docMk/>
          <pc:sldMk cId="4158150461" sldId="295"/>
        </pc:sldMkLst>
        <pc:spChg chg="mod">
          <ac:chgData name="Rossini, Justin" userId="6133f617-ceb8-45aa-be17-ef2ecc28e70e" providerId="ADAL" clId="{299C0124-FB09-4093-B650-CEA200A5F2EA}" dt="2020-02-21T14:09:26.145" v="3273" actId="20577"/>
          <ac:spMkLst>
            <pc:docMk/>
            <pc:sldMk cId="4158150461" sldId="295"/>
            <ac:spMk id="7" creationId="{5137CE0E-91BE-4CFE-9322-64989FEFB1DF}"/>
          </ac:spMkLst>
        </pc:spChg>
        <pc:spChg chg="mod">
          <ac:chgData name="Rossini, Justin" userId="6133f617-ceb8-45aa-be17-ef2ecc28e70e" providerId="ADAL" clId="{299C0124-FB09-4093-B650-CEA200A5F2EA}" dt="2020-02-21T14:14:45.692" v="3679" actId="20577"/>
          <ac:spMkLst>
            <pc:docMk/>
            <pc:sldMk cId="4158150461" sldId="295"/>
            <ac:spMk id="8" creationId="{79B2A0F8-E43F-4F7B-85D3-8E3B97C9C187}"/>
          </ac:spMkLst>
        </pc:spChg>
      </pc:sldChg>
      <pc:sldChg chg="modSp add">
        <pc:chgData name="Rossini, Justin" userId="6133f617-ceb8-45aa-be17-ef2ecc28e70e" providerId="ADAL" clId="{299C0124-FB09-4093-B650-CEA200A5F2EA}" dt="2020-02-21T14:40:57.252" v="4571" actId="20577"/>
        <pc:sldMkLst>
          <pc:docMk/>
          <pc:sldMk cId="3793341480" sldId="296"/>
        </pc:sldMkLst>
        <pc:spChg chg="mod">
          <ac:chgData name="Rossini, Justin" userId="6133f617-ceb8-45aa-be17-ef2ecc28e70e" providerId="ADAL" clId="{299C0124-FB09-4093-B650-CEA200A5F2EA}" dt="2020-02-21T14:40:57.252" v="4571" actId="20577"/>
          <ac:spMkLst>
            <pc:docMk/>
            <pc:sldMk cId="3793341480" sldId="296"/>
            <ac:spMk id="7" creationId="{5137CE0E-91BE-4CFE-9322-64989FEFB1DF}"/>
          </ac:spMkLst>
        </pc:spChg>
        <pc:spChg chg="mod">
          <ac:chgData name="Rossini, Justin" userId="6133f617-ceb8-45aa-be17-ef2ecc28e70e" providerId="ADAL" clId="{299C0124-FB09-4093-B650-CEA200A5F2EA}" dt="2020-02-21T14:22:41.067" v="4181" actId="20577"/>
          <ac:spMkLst>
            <pc:docMk/>
            <pc:sldMk cId="3793341480" sldId="296"/>
            <ac:spMk id="8" creationId="{79B2A0F8-E43F-4F7B-85D3-8E3B97C9C187}"/>
          </ac:spMkLst>
        </pc:spChg>
      </pc:sldChg>
      <pc:sldChg chg="modSp add ord">
        <pc:chgData name="Rossini, Justin" userId="6133f617-ceb8-45aa-be17-ef2ecc28e70e" providerId="ADAL" clId="{299C0124-FB09-4093-B650-CEA200A5F2EA}" dt="2020-02-21T14:40:38.830" v="4570" actId="20577"/>
        <pc:sldMkLst>
          <pc:docMk/>
          <pc:sldMk cId="2495165124" sldId="297"/>
        </pc:sldMkLst>
        <pc:spChg chg="mod">
          <ac:chgData name="Rossini, Justin" userId="6133f617-ceb8-45aa-be17-ef2ecc28e70e" providerId="ADAL" clId="{299C0124-FB09-4093-B650-CEA200A5F2EA}" dt="2020-02-21T14:29:36.493" v="4260" actId="20577"/>
          <ac:spMkLst>
            <pc:docMk/>
            <pc:sldMk cId="2495165124" sldId="297"/>
            <ac:spMk id="7" creationId="{5137CE0E-91BE-4CFE-9322-64989FEFB1DF}"/>
          </ac:spMkLst>
        </pc:spChg>
        <pc:spChg chg="mod">
          <ac:chgData name="Rossini, Justin" userId="6133f617-ceb8-45aa-be17-ef2ecc28e70e" providerId="ADAL" clId="{299C0124-FB09-4093-B650-CEA200A5F2EA}" dt="2020-02-21T14:40:38.830" v="4570" actId="20577"/>
          <ac:spMkLst>
            <pc:docMk/>
            <pc:sldMk cId="2495165124" sldId="297"/>
            <ac:spMk id="8" creationId="{79B2A0F8-E43F-4F7B-85D3-8E3B97C9C187}"/>
          </ac:spMkLst>
        </pc:spChg>
      </pc:sldChg>
      <pc:sldChg chg="modSp add">
        <pc:chgData name="Rossini, Justin" userId="6133f617-ceb8-45aa-be17-ef2ecc28e70e" providerId="ADAL" clId="{299C0124-FB09-4093-B650-CEA200A5F2EA}" dt="2020-02-21T14:49:03.254" v="4800" actId="20577"/>
        <pc:sldMkLst>
          <pc:docMk/>
          <pc:sldMk cId="3288563677" sldId="298"/>
        </pc:sldMkLst>
        <pc:spChg chg="mod">
          <ac:chgData name="Rossini, Justin" userId="6133f617-ceb8-45aa-be17-ef2ecc28e70e" providerId="ADAL" clId="{299C0124-FB09-4093-B650-CEA200A5F2EA}" dt="2020-02-21T14:49:03.254" v="4800" actId="20577"/>
          <ac:spMkLst>
            <pc:docMk/>
            <pc:sldMk cId="3288563677" sldId="298"/>
            <ac:spMk id="8" creationId="{79B2A0F8-E43F-4F7B-85D3-8E3B97C9C187}"/>
          </ac:spMkLst>
        </pc:spChg>
      </pc:sldChg>
      <pc:sldChg chg="addSp delSp modSp add ord">
        <pc:chgData name="Rossini, Justin" userId="6133f617-ceb8-45aa-be17-ef2ecc28e70e" providerId="ADAL" clId="{299C0124-FB09-4093-B650-CEA200A5F2EA}" dt="2020-02-21T14:55:42.741" v="4826" actId="403"/>
        <pc:sldMkLst>
          <pc:docMk/>
          <pc:sldMk cId="3625570146" sldId="299"/>
        </pc:sldMkLst>
        <pc:spChg chg="add del mod">
          <ac:chgData name="Rossini, Justin" userId="6133f617-ceb8-45aa-be17-ef2ecc28e70e" providerId="ADAL" clId="{299C0124-FB09-4093-B650-CEA200A5F2EA}" dt="2020-02-21T14:54:50.013" v="4808" actId="478"/>
          <ac:spMkLst>
            <pc:docMk/>
            <pc:sldMk cId="3625570146" sldId="299"/>
            <ac:spMk id="3" creationId="{646D56F6-40B5-4128-A0E6-81E3537ECC87}"/>
          </ac:spMkLst>
        </pc:spChg>
        <pc:spChg chg="mod">
          <ac:chgData name="Rossini, Justin" userId="6133f617-ceb8-45aa-be17-ef2ecc28e70e" providerId="ADAL" clId="{299C0124-FB09-4093-B650-CEA200A5F2EA}" dt="2020-02-21T14:55:42.741" v="4826" actId="403"/>
          <ac:spMkLst>
            <pc:docMk/>
            <pc:sldMk cId="3625570146" sldId="299"/>
            <ac:spMk id="7" creationId="{5137CE0E-91BE-4CFE-9322-64989FEFB1DF}"/>
          </ac:spMkLst>
        </pc:spChg>
        <pc:spChg chg="del mod">
          <ac:chgData name="Rossini, Justin" userId="6133f617-ceb8-45aa-be17-ef2ecc28e70e" providerId="ADAL" clId="{299C0124-FB09-4093-B650-CEA200A5F2EA}" dt="2020-02-21T14:54:47.926" v="4807" actId="478"/>
          <ac:spMkLst>
            <pc:docMk/>
            <pc:sldMk cId="3625570146" sldId="299"/>
            <ac:spMk id="8" creationId="{79B2A0F8-E43F-4F7B-85D3-8E3B97C9C1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24B81-D96F-427C-9B70-221FEDC8AF5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17E8B-1290-47AD-8967-FB2931FF0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1809750"/>
            <a:ext cx="6248400" cy="859631"/>
          </a:xfrm>
        </p:spPr>
        <p:txBody>
          <a:bodyPr anchor="b">
            <a:normAutofit/>
          </a:bodyPr>
          <a:lstStyle>
            <a:lvl1pPr algn="l">
              <a:defRPr sz="2400" b="1" baseline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  <a:br>
              <a:rPr lang="en-US" dirty="0"/>
            </a:br>
            <a:r>
              <a:rPr lang="en-US" dirty="0"/>
              <a:t>Click to Edit Master Title Slide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2647950"/>
            <a:ext cx="6248400" cy="5143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47800" y="1821179"/>
            <a:ext cx="791762" cy="1463040"/>
            <a:chOff x="1168604" y="1338682"/>
            <a:chExt cx="1345996" cy="2487168"/>
          </a:xfrm>
        </p:grpSpPr>
        <p:sp>
          <p:nvSpPr>
            <p:cNvPr id="9" name="Isosceles Triangle 8"/>
            <p:cNvSpPr/>
            <p:nvPr/>
          </p:nvSpPr>
          <p:spPr>
            <a:xfrm rot="5400000">
              <a:off x="650139" y="1961389"/>
              <a:ext cx="2487168" cy="1241754"/>
            </a:xfrm>
            <a:prstGeom prst="triangle">
              <a:avLst/>
            </a:prstGeom>
            <a:solidFill>
              <a:srgbClr val="FAA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764493" y="2179343"/>
              <a:ext cx="1614068" cy="80584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©Development Dimensions International, Inc., 2020.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1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/ Section Slide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28600" y="4857851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3725035-0186-40F9-9E38-F91A7B34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314267" cy="6096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7D6ED5A-23E2-4B84-97D1-91FD9AFDA5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782" y="1352550"/>
            <a:ext cx="4072234" cy="2971800"/>
          </a:xfrm>
        </p:spPr>
        <p:txBody>
          <a:bodyPr>
            <a:normAutofit/>
          </a:bodyPr>
          <a:lstStyle>
            <a:lvl1pPr marL="174625" indent="-174625">
              <a:lnSpc>
                <a:spcPct val="100000"/>
              </a:lnSpc>
              <a:buClr>
                <a:srgbClr val="DFE7E9"/>
              </a:buClr>
              <a:buSzPct val="90000"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1943DC7-15E9-4BE7-B6F0-5D0AFF8387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9233" y="1352550"/>
            <a:ext cx="4072234" cy="2971800"/>
          </a:xfrm>
        </p:spPr>
        <p:txBody>
          <a:bodyPr>
            <a:normAutofit/>
          </a:bodyPr>
          <a:lstStyle>
            <a:lvl1pPr marL="174625" indent="-174625">
              <a:lnSpc>
                <a:spcPct val="100000"/>
              </a:lnSpc>
              <a:buClr>
                <a:srgbClr val="DFE7E9"/>
              </a:buClr>
              <a:buSzPct val="90000"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86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/ Section Slide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3725035-0186-40F9-9E38-F91A7B34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334587" cy="609600"/>
          </a:xfrm>
        </p:spPr>
        <p:txBody>
          <a:bodyPr anchor="b">
            <a:normAutofit/>
          </a:bodyPr>
          <a:lstStyle>
            <a:lvl1pPr>
              <a:lnSpc>
                <a:spcPts val="26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6A6F8EB7-6BF5-4216-9ECC-3E2D5A975C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1400" y="1355994"/>
            <a:ext cx="5210387" cy="2968356"/>
          </a:xfrm>
        </p:spPr>
        <p:txBody>
          <a:bodyPr>
            <a:normAutofit/>
          </a:bodyPr>
          <a:lstStyle>
            <a:lvl1pPr marL="174625" indent="-174625">
              <a:lnSpc>
                <a:spcPct val="100000"/>
              </a:lnSpc>
              <a:buClr>
                <a:srgbClr val="DFE7E9"/>
              </a:buClr>
              <a:buSzPct val="90000"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D6B92F-0354-466B-A962-DB60D99F428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" y="1354667"/>
            <a:ext cx="2971800" cy="3316393"/>
          </a:xfrm>
          <a:custGeom>
            <a:avLst/>
            <a:gdLst>
              <a:gd name="connsiteX0" fmla="*/ 0 w 2971800"/>
              <a:gd name="connsiteY0" fmla="*/ 0 h 3124200"/>
              <a:gd name="connsiteX1" fmla="*/ 2971800 w 2971800"/>
              <a:gd name="connsiteY1" fmla="*/ 0 h 3124200"/>
              <a:gd name="connsiteX2" fmla="*/ 2971800 w 2971800"/>
              <a:gd name="connsiteY2" fmla="*/ 0 h 3124200"/>
              <a:gd name="connsiteX3" fmla="*/ 2971800 w 2971800"/>
              <a:gd name="connsiteY3" fmla="*/ 3124200 h 3124200"/>
              <a:gd name="connsiteX4" fmla="*/ 0 w 2971800"/>
              <a:gd name="connsiteY4" fmla="*/ 3124200 h 3124200"/>
              <a:gd name="connsiteX5" fmla="*/ 0 w 2971800"/>
              <a:gd name="connsiteY5" fmla="*/ 0 h 3124200"/>
              <a:gd name="connsiteX0" fmla="*/ 0 w 2971800"/>
              <a:gd name="connsiteY0" fmla="*/ 0 h 3313854"/>
              <a:gd name="connsiteX1" fmla="*/ 2971800 w 2971800"/>
              <a:gd name="connsiteY1" fmla="*/ 0 h 3313854"/>
              <a:gd name="connsiteX2" fmla="*/ 2971800 w 2971800"/>
              <a:gd name="connsiteY2" fmla="*/ 0 h 3313854"/>
              <a:gd name="connsiteX3" fmla="*/ 2971800 w 2971800"/>
              <a:gd name="connsiteY3" fmla="*/ 3124200 h 3313854"/>
              <a:gd name="connsiteX4" fmla="*/ 33867 w 2971800"/>
              <a:gd name="connsiteY4" fmla="*/ 3313854 h 3313854"/>
              <a:gd name="connsiteX5" fmla="*/ 0 w 2971800"/>
              <a:gd name="connsiteY5" fmla="*/ 0 h 33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800" h="3313854">
                <a:moveTo>
                  <a:pt x="0" y="0"/>
                </a:moveTo>
                <a:lnTo>
                  <a:pt x="2971800" y="0"/>
                </a:lnTo>
                <a:lnTo>
                  <a:pt x="2971800" y="0"/>
                </a:lnTo>
                <a:lnTo>
                  <a:pt x="2971800" y="3124200"/>
                </a:lnTo>
                <a:lnTo>
                  <a:pt x="33867" y="331385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25F94EB-E5A0-4E24-BA4E-C1549608C9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8600" y="4857851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3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/ Section Slide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F1AA02D-07D2-4047-99A6-4F5BFB4CB0A2}"/>
              </a:ext>
            </a:extLst>
          </p:cNvPr>
          <p:cNvSpPr/>
          <p:nvPr userDrawn="1"/>
        </p:nvSpPr>
        <p:spPr>
          <a:xfrm>
            <a:off x="284813" y="262328"/>
            <a:ext cx="2548422" cy="4601980"/>
          </a:xfrm>
          <a:custGeom>
            <a:avLst/>
            <a:gdLst>
              <a:gd name="connsiteX0" fmla="*/ 2548328 w 2548328"/>
              <a:gd name="connsiteY0" fmla="*/ 0 h 4601980"/>
              <a:gd name="connsiteX1" fmla="*/ 0 w 2548328"/>
              <a:gd name="connsiteY1" fmla="*/ 0 h 4601980"/>
              <a:gd name="connsiteX2" fmla="*/ 0 w 2548328"/>
              <a:gd name="connsiteY2" fmla="*/ 4601980 h 4601980"/>
              <a:gd name="connsiteX3" fmla="*/ 2540833 w 2548328"/>
              <a:gd name="connsiteY3" fmla="*/ 4459574 h 4601980"/>
              <a:gd name="connsiteX4" fmla="*/ 2548328 w 2548328"/>
              <a:gd name="connsiteY4" fmla="*/ 0 h 4601980"/>
              <a:gd name="connsiteX0" fmla="*/ 2548328 w 2548422"/>
              <a:gd name="connsiteY0" fmla="*/ 0 h 4601980"/>
              <a:gd name="connsiteX1" fmla="*/ 0 w 2548422"/>
              <a:gd name="connsiteY1" fmla="*/ 0 h 4601980"/>
              <a:gd name="connsiteX2" fmla="*/ 0 w 2548422"/>
              <a:gd name="connsiteY2" fmla="*/ 4601980 h 4601980"/>
              <a:gd name="connsiteX3" fmla="*/ 2547607 w 2548422"/>
              <a:gd name="connsiteY3" fmla="*/ 4473121 h 4601980"/>
              <a:gd name="connsiteX4" fmla="*/ 2548328 w 2548422"/>
              <a:gd name="connsiteY4" fmla="*/ 0 h 4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8422" h="4601980">
                <a:moveTo>
                  <a:pt x="2548328" y="0"/>
                </a:moveTo>
                <a:lnTo>
                  <a:pt x="0" y="0"/>
                </a:lnTo>
                <a:lnTo>
                  <a:pt x="0" y="4601980"/>
                </a:lnTo>
                <a:lnTo>
                  <a:pt x="2547607" y="4473121"/>
                </a:lnTo>
                <a:cubicBezTo>
                  <a:pt x="2550105" y="2986596"/>
                  <a:pt x="2545830" y="1486525"/>
                  <a:pt x="2548328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8EC990-17DB-4AF0-ADFC-4D4853293B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1254" y="270933"/>
            <a:ext cx="2541887" cy="4593375"/>
          </a:xfrm>
          <a:custGeom>
            <a:avLst/>
            <a:gdLst>
              <a:gd name="connsiteX0" fmla="*/ 0 w 2559897"/>
              <a:gd name="connsiteY0" fmla="*/ 0 h 4463627"/>
              <a:gd name="connsiteX1" fmla="*/ 2559897 w 2559897"/>
              <a:gd name="connsiteY1" fmla="*/ 0 h 4463627"/>
              <a:gd name="connsiteX2" fmla="*/ 2559897 w 2559897"/>
              <a:gd name="connsiteY2" fmla="*/ 0 h 4463627"/>
              <a:gd name="connsiteX3" fmla="*/ 2559897 w 2559897"/>
              <a:gd name="connsiteY3" fmla="*/ 4463627 h 4463627"/>
              <a:gd name="connsiteX4" fmla="*/ 0 w 2559897"/>
              <a:gd name="connsiteY4" fmla="*/ 4463627 h 4463627"/>
              <a:gd name="connsiteX5" fmla="*/ 0 w 2559897"/>
              <a:gd name="connsiteY5" fmla="*/ 0 h 4463627"/>
              <a:gd name="connsiteX6" fmla="*/ 0 w 2559897"/>
              <a:gd name="connsiteY6" fmla="*/ 0 h 4463627"/>
              <a:gd name="connsiteX0" fmla="*/ 0 w 2559897"/>
              <a:gd name="connsiteY0" fmla="*/ 0 h 4598538"/>
              <a:gd name="connsiteX1" fmla="*/ 2559897 w 2559897"/>
              <a:gd name="connsiteY1" fmla="*/ 0 h 4598538"/>
              <a:gd name="connsiteX2" fmla="*/ 2559897 w 2559897"/>
              <a:gd name="connsiteY2" fmla="*/ 0 h 4598538"/>
              <a:gd name="connsiteX3" fmla="*/ 2559897 w 2559897"/>
              <a:gd name="connsiteY3" fmla="*/ 4463627 h 4598538"/>
              <a:gd name="connsiteX4" fmla="*/ 0 w 2559897"/>
              <a:gd name="connsiteY4" fmla="*/ 4598538 h 4598538"/>
              <a:gd name="connsiteX5" fmla="*/ 0 w 2559897"/>
              <a:gd name="connsiteY5" fmla="*/ 0 h 4598538"/>
              <a:gd name="connsiteX6" fmla="*/ 0 w 2559897"/>
              <a:gd name="connsiteY6" fmla="*/ 0 h 4598538"/>
              <a:gd name="connsiteX0" fmla="*/ 0 w 2559897"/>
              <a:gd name="connsiteY0" fmla="*/ 0 h 4598538"/>
              <a:gd name="connsiteX1" fmla="*/ 2559897 w 2559897"/>
              <a:gd name="connsiteY1" fmla="*/ 0 h 4598538"/>
              <a:gd name="connsiteX2" fmla="*/ 2559897 w 2559897"/>
              <a:gd name="connsiteY2" fmla="*/ 0 h 4598538"/>
              <a:gd name="connsiteX3" fmla="*/ 2559897 w 2559897"/>
              <a:gd name="connsiteY3" fmla="*/ 4463627 h 4598538"/>
              <a:gd name="connsiteX4" fmla="*/ 0 w 2559897"/>
              <a:gd name="connsiteY4" fmla="*/ 4598538 h 4598538"/>
              <a:gd name="connsiteX5" fmla="*/ 0 w 2559897"/>
              <a:gd name="connsiteY5" fmla="*/ 0 h 4598538"/>
              <a:gd name="connsiteX6" fmla="*/ 0 w 2559897"/>
              <a:gd name="connsiteY6" fmla="*/ 0 h 459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9897" h="4598538">
                <a:moveTo>
                  <a:pt x="0" y="0"/>
                </a:moveTo>
                <a:lnTo>
                  <a:pt x="2559897" y="0"/>
                </a:lnTo>
                <a:lnTo>
                  <a:pt x="2559897" y="0"/>
                </a:lnTo>
                <a:lnTo>
                  <a:pt x="2559897" y="4463627"/>
                </a:lnTo>
                <a:lnTo>
                  <a:pt x="0" y="459853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2BC1E7A-759D-4CB1-A6F5-0B78AB7402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8600" y="4857851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DE5A938-E6ED-42F9-8E0A-343C80E7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1" y="438150"/>
            <a:ext cx="5638800" cy="609600"/>
          </a:xfrm>
        </p:spPr>
        <p:txBody>
          <a:bodyPr anchor="b">
            <a:normAutofit/>
          </a:bodyPr>
          <a:lstStyle>
            <a:lvl1pPr>
              <a:lnSpc>
                <a:spcPts val="26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A210183-5951-4D70-99CD-C367789EC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1" y="1352550"/>
            <a:ext cx="5638800" cy="3048000"/>
          </a:xfrm>
        </p:spPr>
        <p:txBody>
          <a:bodyPr/>
          <a:lstStyle>
            <a:lvl1pPr>
              <a:lnSpc>
                <a:spcPct val="100000"/>
              </a:lnSpc>
              <a:buClr>
                <a:srgbClr val="DFE7E9"/>
              </a:buClr>
              <a:buSzPct val="90000"/>
              <a:defRPr sz="2200">
                <a:solidFill>
                  <a:schemeClr val="bg1"/>
                </a:solidFill>
              </a:defRPr>
            </a:lvl1pPr>
            <a:lvl2pPr marL="630238" indent="-228600">
              <a:lnSpc>
                <a:spcPct val="100000"/>
              </a:lnSpc>
              <a:buSzPct val="80000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4229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/ Section Slide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F7AB281-A271-4B17-9450-B7652935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93947" cy="6096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A64348A-1268-4E86-B4C1-8E826A838F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8600" y="4857851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2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/ Section Slide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E76A15F-4AE7-4ACA-AA9D-F783E1B3B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8600" y="4857851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50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1752" y="438150"/>
            <a:ext cx="8458200" cy="6096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304800" y="4812506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1352550"/>
            <a:ext cx="8458200" cy="3200400"/>
          </a:xfrm>
        </p:spPr>
        <p:txBody>
          <a:bodyPr/>
          <a:lstStyle>
            <a:lvl1pPr>
              <a:lnSpc>
                <a:spcPct val="100000"/>
              </a:lnSpc>
              <a:buSzPct val="90000"/>
              <a:defRPr sz="2200"/>
            </a:lvl1pPr>
            <a:lvl2pPr>
              <a:lnSpc>
                <a:spcPct val="100000"/>
              </a:lnSpc>
              <a:buSzPct val="90000"/>
              <a:defRPr sz="20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 sz="16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14105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-column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438150"/>
            <a:ext cx="8458200" cy="609600"/>
          </a:xfrm>
        </p:spPr>
        <p:txBody>
          <a:bodyPr anchor="b">
            <a:normAutofit/>
          </a:bodyPr>
          <a:lstStyle>
            <a:lvl1pPr>
              <a:lnSpc>
                <a:spcPts val="26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304800" y="4812506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05382" y="1352550"/>
            <a:ext cx="3961818" cy="3124200"/>
          </a:xfrm>
        </p:spPr>
        <p:txBody>
          <a:bodyPr>
            <a:normAutofit/>
          </a:bodyPr>
          <a:lstStyle>
            <a:lvl1pPr marL="174625" indent="-174625">
              <a:lnSpc>
                <a:spcPct val="100000"/>
              </a:lnSpc>
              <a:buSzPct val="90000"/>
              <a:defRPr sz="2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419600" y="1352550"/>
            <a:ext cx="4191000" cy="3124200"/>
          </a:xfrm>
        </p:spPr>
        <p:txBody>
          <a:bodyPr>
            <a:normAutofit/>
          </a:bodyPr>
          <a:lstStyle>
            <a:lvl1pPr marL="174625" indent="-174625">
              <a:lnSpc>
                <a:spcPct val="100000"/>
              </a:lnSpc>
              <a:buSzPct val="90000"/>
              <a:defRPr sz="2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143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+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438150"/>
            <a:ext cx="8458200" cy="6096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304800" y="4812506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429000" y="1352550"/>
            <a:ext cx="5352627" cy="3124200"/>
          </a:xfrm>
        </p:spPr>
        <p:txBody>
          <a:bodyPr>
            <a:normAutofit/>
          </a:bodyPr>
          <a:lstStyle>
            <a:lvl1pPr marL="174625" indent="-174625">
              <a:lnSpc>
                <a:spcPct val="100000"/>
              </a:lnSpc>
              <a:buSzPct val="90000"/>
              <a:defRPr sz="2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04800" y="1352550"/>
            <a:ext cx="2987040" cy="3124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0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438150"/>
            <a:ext cx="8458200" cy="6096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304800" y="4812506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18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+ Tex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304800" y="4812506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EE51BB2-CDA6-4449-95D2-3C56CBB4AD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9400" y="435079"/>
            <a:ext cx="6096000" cy="41178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4A2B78A-962D-4C6D-B4BF-41489ED4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38149"/>
            <a:ext cx="2286000" cy="167640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238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90799" y="1809750"/>
            <a:ext cx="6324601" cy="859631"/>
          </a:xfrm>
        </p:spPr>
        <p:txBody>
          <a:bodyPr anchor="b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  <a:br>
              <a:rPr lang="en-US" dirty="0"/>
            </a:br>
            <a:r>
              <a:rPr lang="en-US" dirty="0"/>
              <a:t>Click to Edit Master Title Slide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0799" y="2647950"/>
            <a:ext cx="6317592" cy="5143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447800" y="1821179"/>
            <a:ext cx="791762" cy="1463040"/>
            <a:chOff x="1168604" y="1338682"/>
            <a:chExt cx="1345996" cy="2487168"/>
          </a:xfrm>
        </p:grpSpPr>
        <p:sp>
          <p:nvSpPr>
            <p:cNvPr id="7" name="Isosceles Triangle 6"/>
            <p:cNvSpPr/>
            <p:nvPr/>
          </p:nvSpPr>
          <p:spPr>
            <a:xfrm rot="5400000">
              <a:off x="650139" y="1961389"/>
              <a:ext cx="2487168" cy="1241754"/>
            </a:xfrm>
            <a:prstGeom prst="triangle">
              <a:avLst/>
            </a:prstGeom>
            <a:solidFill>
              <a:srgbClr val="FAA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764493" y="2179343"/>
              <a:ext cx="1614068" cy="80584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4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4800" y="4812506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CDFC3C6-2AAC-4034-BD2A-EFD0CE500A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1325" y="317281"/>
            <a:ext cx="8647474" cy="423566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86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4800" y="4812506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3442" y="3867150"/>
            <a:ext cx="8675020" cy="685800"/>
          </a:xfrm>
        </p:spPr>
        <p:txBody>
          <a:bodyPr anchor="t">
            <a:normAutofit/>
          </a:bodyPr>
          <a:lstStyle>
            <a:lvl1pPr algn="l">
              <a:defRPr sz="2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1D66DE3-DC0B-4374-BB54-CDA95EDB9C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1325" y="317281"/>
            <a:ext cx="8647474" cy="347366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34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4800" y="4812506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32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304800" y="4812506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6969EAF-23F3-41DB-8D2E-A1A0D78C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38150"/>
            <a:ext cx="8458200" cy="6096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04971E7-BB09-4A3D-94FC-A3B37B0465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1352550"/>
            <a:ext cx="8458200" cy="2362200"/>
          </a:xfrm>
        </p:spPr>
        <p:txBody>
          <a:bodyPr/>
          <a:lstStyle>
            <a:lvl1pPr>
              <a:lnSpc>
                <a:spcPct val="100000"/>
              </a:lnSpc>
              <a:buSzPct val="90000"/>
              <a:defRPr sz="2200"/>
            </a:lvl1pPr>
            <a:lvl2pPr>
              <a:lnSpc>
                <a:spcPct val="100000"/>
              </a:lnSpc>
              <a:buSzPct val="90000"/>
              <a:defRPr sz="22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78427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wo-column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304800" y="4812506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2CAEEBF-9A0C-4073-91CB-A21A2F44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38150"/>
            <a:ext cx="8458200" cy="609600"/>
          </a:xfrm>
        </p:spPr>
        <p:txBody>
          <a:bodyPr anchor="b">
            <a:normAutofit/>
          </a:bodyPr>
          <a:lstStyle>
            <a:lvl1pPr>
              <a:lnSpc>
                <a:spcPts val="26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67A8F27-4FE7-49D8-94AF-A4F0A88BCF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5382" y="1352550"/>
            <a:ext cx="3961818" cy="3124200"/>
          </a:xfrm>
        </p:spPr>
        <p:txBody>
          <a:bodyPr>
            <a:normAutofit/>
          </a:bodyPr>
          <a:lstStyle>
            <a:lvl1pPr marL="174625" indent="-174625">
              <a:lnSpc>
                <a:spcPct val="100000"/>
              </a:lnSpc>
              <a:buSzPct val="90000"/>
              <a:defRPr sz="2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7E21A7F-18D3-4B4F-84B5-A585B751B9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19600" y="1352550"/>
            <a:ext cx="4191000" cy="3124200"/>
          </a:xfrm>
        </p:spPr>
        <p:txBody>
          <a:bodyPr>
            <a:normAutofit/>
          </a:bodyPr>
          <a:lstStyle>
            <a:lvl1pPr marL="174625" indent="-174625">
              <a:lnSpc>
                <a:spcPct val="100000"/>
              </a:lnSpc>
              <a:buSzPct val="90000"/>
              <a:defRPr sz="2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991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Picture +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304800" y="4812506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FFEF8C8E-67B8-4CBD-B7AE-B404F352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38150"/>
            <a:ext cx="8458200" cy="6096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76477B-A8CD-4388-82DE-5481E64517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29000" y="1352550"/>
            <a:ext cx="5352627" cy="3124200"/>
          </a:xfrm>
        </p:spPr>
        <p:txBody>
          <a:bodyPr>
            <a:normAutofit/>
          </a:bodyPr>
          <a:lstStyle>
            <a:lvl1pPr marL="174625" indent="-174625">
              <a:lnSpc>
                <a:spcPct val="100000"/>
              </a:lnSpc>
              <a:buSzPct val="90000"/>
              <a:defRPr sz="2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7FD2F4A-C028-45BC-B09D-9F0E37808E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0" y="1352550"/>
            <a:ext cx="2987040" cy="3124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52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304800" y="4812506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694A4B4-62BE-4EBF-9FDE-8993DC4B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38150"/>
            <a:ext cx="8458200" cy="609600"/>
          </a:xfrm>
        </p:spPr>
        <p:txBody>
          <a:bodyPr anchor="b">
            <a:normAutofit/>
          </a:bodyPr>
          <a:lstStyle>
            <a:lvl1pPr>
              <a:lnSpc>
                <a:spcPts val="26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918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Left + Tex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304800" y="4812506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EE51BB2-CDA6-4449-95D2-3C56CBB4AD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9400" y="435079"/>
            <a:ext cx="6096000" cy="41940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DBDC5EE-38D8-40B2-B760-27B1A8D1B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46" y="435079"/>
            <a:ext cx="2286000" cy="1482327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2688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Fr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4800" y="4812506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2A0197E-DF59-47BC-A31D-7904119B8A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1325" y="317281"/>
            <a:ext cx="8647474" cy="423566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47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Frame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4800" y="4812506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3442" y="3867150"/>
            <a:ext cx="8675020" cy="685800"/>
          </a:xfrm>
        </p:spPr>
        <p:txBody>
          <a:bodyPr anchor="t">
            <a:normAutofit/>
          </a:bodyPr>
          <a:lstStyle>
            <a:lvl1pPr algn="l">
              <a:defRPr sz="2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1D66DE3-DC0B-4374-BB54-CDA95EDB9C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1325" y="317281"/>
            <a:ext cx="8647474" cy="347366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5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Section Slide G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667000" y="1447800"/>
            <a:ext cx="6096000" cy="859631"/>
          </a:xfrm>
        </p:spPr>
        <p:txBody>
          <a:bodyPr anchor="b">
            <a:normAutofit/>
          </a:bodyPr>
          <a:lstStyle>
            <a:lvl1pPr algn="l">
              <a:defRPr sz="2400" b="1" baseline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  <a:br>
              <a:rPr lang="en-US" dirty="0"/>
            </a:br>
            <a:r>
              <a:rPr lang="en-US" dirty="0"/>
              <a:t>Click to Edit Master Title Slide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7000" y="2286000"/>
            <a:ext cx="6096000" cy="5143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17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4800" y="4812506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49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Polling or Quiz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00150"/>
            <a:ext cx="8229600" cy="8572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5664"/>
                </a:solidFill>
              </a:defRPr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25664"/>
                </a:solidFill>
              </a:defRPr>
            </a:lvl1pPr>
          </a:lstStyle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2724150"/>
            <a:ext cx="8534400" cy="1752600"/>
          </a:xfrm>
        </p:spPr>
        <p:txBody>
          <a:bodyPr>
            <a:normAutofit/>
          </a:bodyPr>
          <a:lstStyle>
            <a:lvl1pPr marL="0" indent="0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887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5664"/>
                </a:solidFill>
              </a:defRPr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25664"/>
                </a:solidFill>
              </a:defRPr>
            </a:lvl1pPr>
          </a:lstStyle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0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Section Slide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50011E-ABE3-4E66-A48D-D18F4E0C3D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00" y="1447800"/>
            <a:ext cx="6096000" cy="859631"/>
          </a:xfrm>
        </p:spPr>
        <p:txBody>
          <a:bodyPr anchor="b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  <a:br>
              <a:rPr lang="en-US" dirty="0"/>
            </a:br>
            <a:r>
              <a:rPr lang="en-US" dirty="0"/>
              <a:t>Click to Edit Master Title Slide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725D363-872D-4A3A-B343-C1E2617784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7000" y="2286000"/>
            <a:ext cx="6096000" cy="5143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9278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" y="4257"/>
            <a:ext cx="5152891" cy="51528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2209800"/>
            <a:ext cx="5867400" cy="5143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0" y="1315708"/>
            <a:ext cx="5943600" cy="8382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baseline="0">
                <a:latin typeface="Century Gothic Std" panose="020B0802020202020204" pitchFamily="34" charset="0"/>
              </a:defRPr>
            </a:lvl1pPr>
          </a:lstStyle>
          <a:p>
            <a:pPr lvl="0"/>
            <a:r>
              <a:rPr lang="en-US" dirty="0"/>
              <a:t>Click to Edit Master Title Slide</a:t>
            </a:r>
          </a:p>
          <a:p>
            <a:pPr lvl="0"/>
            <a:r>
              <a:rPr lang="en-US" dirty="0"/>
              <a:t>Click to Edit Master Title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7728B-3936-4C54-BC5B-1248B50CAEB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©Development Dimensions International, Inc., 2020. All rights reserved.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54324E-7CC2-4AB0-9ACA-1488EE3B12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295400" y="469274"/>
            <a:ext cx="1828800" cy="609600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/>
              <a:t>Click and Insert Client Logo Here</a:t>
            </a:r>
          </a:p>
        </p:txBody>
      </p:sp>
    </p:spTree>
    <p:extLst>
      <p:ext uri="{BB962C8B-B14F-4D97-AF65-F5344CB8AC3E}">
        <p14:creationId xmlns:p14="http://schemas.microsoft.com/office/powerpoint/2010/main" val="73914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/ Section Slide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895600" y="1428750"/>
            <a:ext cx="5867400" cy="859631"/>
          </a:xfrm>
        </p:spPr>
        <p:txBody>
          <a:bodyPr anchor="b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  <a:br>
              <a:rPr lang="en-US" dirty="0"/>
            </a:br>
            <a:r>
              <a:rPr lang="en-US" dirty="0"/>
              <a:t>Click to Edit Master Title Slide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2266950"/>
            <a:ext cx="5867400" cy="5143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40558-6E18-4D49-B0F5-D9F7E798AA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5600" y="3126581"/>
            <a:ext cx="5867400" cy="5884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438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/ Section Slide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428750"/>
            <a:ext cx="5867400" cy="859631"/>
          </a:xfrm>
        </p:spPr>
        <p:txBody>
          <a:bodyPr anchor="b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  <a:br>
              <a:rPr lang="en-US" dirty="0"/>
            </a:br>
            <a:r>
              <a:rPr lang="en-US" dirty="0"/>
              <a:t>Click to Edit Master Title Slide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266950"/>
            <a:ext cx="5867400" cy="5143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40558-6E18-4D49-B0F5-D9F7E798AA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3126581"/>
            <a:ext cx="5867400" cy="5884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97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/ Section Slide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AEC77D0-D270-4415-91CF-23534CD0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93947" cy="6096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BFC9C-3E0E-4A48-894E-55A9DB15E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341120"/>
            <a:ext cx="8293947" cy="3059430"/>
          </a:xfrm>
        </p:spPr>
        <p:txBody>
          <a:bodyPr/>
          <a:lstStyle>
            <a:lvl1pPr>
              <a:lnSpc>
                <a:spcPct val="100000"/>
              </a:lnSpc>
              <a:buClr>
                <a:srgbClr val="DFE7E9"/>
              </a:buClr>
              <a:buSzPct val="90000"/>
              <a:defRPr sz="2200">
                <a:solidFill>
                  <a:schemeClr val="bg1"/>
                </a:solidFill>
              </a:defRPr>
            </a:lvl1pPr>
            <a:lvl2pPr marL="630238" indent="-228600">
              <a:lnSpc>
                <a:spcPct val="100000"/>
              </a:lnSpc>
              <a:buSzPct val="80000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0950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/ Section Slide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28600" y="4857851"/>
            <a:ext cx="457200" cy="273844"/>
          </a:xfrm>
        </p:spPr>
        <p:txBody>
          <a:bodyPr/>
          <a:lstStyle/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2408116-16DF-4A56-9483-D4896820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93947" cy="6096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019F57C-1CD2-43D9-B404-2B4940FE1A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341120"/>
            <a:ext cx="8293947" cy="3059430"/>
          </a:xfrm>
        </p:spPr>
        <p:txBody>
          <a:bodyPr/>
          <a:lstStyle>
            <a:lvl1pPr>
              <a:lnSpc>
                <a:spcPct val="100000"/>
              </a:lnSpc>
              <a:buClr>
                <a:srgbClr val="DFE7E9"/>
              </a:buClr>
              <a:buSzPct val="90000"/>
              <a:defRPr sz="2200">
                <a:solidFill>
                  <a:schemeClr val="bg1"/>
                </a:solidFill>
              </a:defRPr>
            </a:lvl1pPr>
            <a:lvl2pPr marL="630238" indent="-228600">
              <a:lnSpc>
                <a:spcPct val="100000"/>
              </a:lnSpc>
              <a:buSzPct val="80000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061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255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©Development Dimensions International, Inc., 2020.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4812506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39846" y="4666205"/>
            <a:ext cx="1036365" cy="32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9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4" r:id="rId2"/>
    <p:sldLayoutId id="2147483962" r:id="rId3"/>
    <p:sldLayoutId id="2147483966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7013" indent="-227013" algn="l" defTabSz="914400" rtl="0" eaLnBrk="1" latinLnBrk="0" hangingPunct="1">
        <a:spcBef>
          <a:spcPct val="20000"/>
        </a:spcBef>
        <a:buClr>
          <a:srgbClr val="425664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Constantia" panose="02030602050306030303" pitchFamily="18" charset="0"/>
          <a:ea typeface="+mn-ea"/>
          <a:cs typeface="Arial" panose="020B0604020202020204" pitchFamily="34" charset="0"/>
        </a:defRPr>
      </a:lvl1pPr>
      <a:lvl2pPr marL="68738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Arial" panose="020B0604020202020204" pitchFamily="34" charset="0"/>
        </a:defRPr>
      </a:lvl2pPr>
      <a:lvl3pPr marL="914400" indent="-227013" algn="l" defTabSz="914400" rtl="0" eaLnBrk="1" latinLnBrk="0" hangingPunct="1">
        <a:spcBef>
          <a:spcPct val="20000"/>
        </a:spcBef>
        <a:buClr>
          <a:srgbClr val="425664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7839846" y="4666205"/>
            <a:ext cx="1036365" cy="3276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2550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rgbClr val="425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4812506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425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698746-2835-4097-ADF7-F4A925C34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53" r:id="rId2"/>
    <p:sldLayoutId id="2147484154" r:id="rId3"/>
    <p:sldLayoutId id="2147484155" r:id="rId4"/>
    <p:sldLayoutId id="2147484133" r:id="rId5"/>
    <p:sldLayoutId id="2147484134" r:id="rId6"/>
    <p:sldLayoutId id="2147484135" r:id="rId7"/>
    <p:sldLayoutId id="2147484143" r:id="rId8"/>
    <p:sldLayoutId id="2147484136" r:id="rId9"/>
    <p:sldLayoutId id="2147484137" r:id="rId10"/>
    <p:sldLayoutId id="2147484109" r:id="rId11"/>
    <p:sldLayoutId id="2147484124" r:id="rId12"/>
    <p:sldLayoutId id="2147484127" r:id="rId13"/>
    <p:sldLayoutId id="2147484126" r:id="rId14"/>
    <p:sldLayoutId id="2147484120" r:id="rId15"/>
    <p:sldLayoutId id="2147484111" r:id="rId16"/>
    <p:sldLayoutId id="2147484112" r:id="rId17"/>
    <p:sldLayoutId id="2147484123" r:id="rId18"/>
    <p:sldLayoutId id="2147484144" r:id="rId19"/>
    <p:sldLayoutId id="2147484145" r:id="rId20"/>
    <p:sldLayoutId id="2147484146" r:id="rId21"/>
    <p:sldLayoutId id="2147484147" r:id="rId22"/>
    <p:sldLayoutId id="2147484149" r:id="rId23"/>
    <p:sldLayoutId id="2147484150" r:id="rId24"/>
    <p:sldLayoutId id="2147484151" r:id="rId25"/>
    <p:sldLayoutId id="2147484152" r:id="rId26"/>
    <p:sldLayoutId id="2147484033" r:id="rId27"/>
    <p:sldLayoutId id="2147484115" r:id="rId2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7013" indent="-227013" algn="l" defTabSz="914400" rtl="0" eaLnBrk="1" latinLnBrk="0" hangingPunct="1">
        <a:spcBef>
          <a:spcPct val="20000"/>
        </a:spcBef>
        <a:buClr>
          <a:srgbClr val="425664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onstantia" panose="02030602050306030303" pitchFamily="18" charset="0"/>
          <a:ea typeface="+mn-ea"/>
          <a:cs typeface="Arial" panose="020B0604020202020204" pitchFamily="34" charset="0"/>
        </a:defRPr>
      </a:lvl1pPr>
      <a:lvl2pPr marL="68738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Arial" panose="020B0604020202020204" pitchFamily="34" charset="0"/>
        </a:defRPr>
      </a:lvl2pPr>
      <a:lvl3pPr marL="914400" indent="-227013" algn="l" defTabSz="914400" rtl="0" eaLnBrk="1" latinLnBrk="0" hangingPunct="1">
        <a:spcBef>
          <a:spcPct val="20000"/>
        </a:spcBef>
        <a:buClr>
          <a:srgbClr val="425664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48CCF-F8D8-40D3-881C-54A232D0AA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Navigating Complexity as a Testing &amp; Assessment Consultant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369EB-B43B-45C8-A101-7F9C01FEF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800" y="2900360"/>
            <a:ext cx="6248400" cy="8596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Justin Rossini</a:t>
            </a:r>
          </a:p>
          <a:p>
            <a:r>
              <a:rPr lang="en-US" dirty="0"/>
              <a:t>Sr. Consultant – Survey, Testing, &amp; Assessment Team Services</a:t>
            </a:r>
          </a:p>
          <a:p>
            <a:r>
              <a:rPr lang="en-US" dirty="0"/>
              <a:t>DDI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4AC62-039B-4DB4-839E-627BAFD524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6878-09FD-4968-A403-373378BEF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9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51F89-0146-488C-9585-CBAB8CB19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280D-736F-4CDA-935E-D8D9F19ED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37CE0E-91BE-4CFE-9322-64989FEF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– Project Management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B2A0F8-E43F-4F7B-85D3-8E3B97C9C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You have sold a test to a client and are drafting a Statement of Work (SoW) with them to use during a planning day</a:t>
            </a:r>
          </a:p>
          <a:p>
            <a:r>
              <a:rPr lang="en-US" dirty="0"/>
              <a:t>Context</a:t>
            </a:r>
          </a:p>
          <a:p>
            <a:pPr lvl="1"/>
            <a:r>
              <a:rPr lang="en-US" dirty="0"/>
              <a:t>Client wants a validation study </a:t>
            </a:r>
          </a:p>
          <a:p>
            <a:pPr lvl="1"/>
            <a:r>
              <a:rPr lang="en-US" dirty="0"/>
              <a:t>Client desires aggressive timeline</a:t>
            </a:r>
          </a:p>
          <a:p>
            <a:pPr lvl="1"/>
            <a:r>
              <a:rPr lang="en-US" dirty="0"/>
              <a:t>Multiple I/</a:t>
            </a:r>
            <a:r>
              <a:rPr lang="en-US" dirty="0" err="1"/>
              <a:t>Os</a:t>
            </a:r>
            <a:r>
              <a:rPr lang="en-US" dirty="0"/>
              <a:t> on client side</a:t>
            </a:r>
          </a:p>
          <a:p>
            <a:pPr lvl="1"/>
            <a:r>
              <a:rPr lang="en-US" dirty="0"/>
              <a:t>Client contacts are very interested in analyses and reporting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5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51F89-0146-488C-9585-CBAB8CB19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280D-736F-4CDA-935E-D8D9F19ED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37CE0E-91BE-4CFE-9322-64989FEF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– Project Management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B2A0F8-E43F-4F7B-85D3-8E3B97C9C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Scope out everything you can ahead of time</a:t>
            </a:r>
          </a:p>
          <a:p>
            <a:r>
              <a:rPr lang="en-US" dirty="0"/>
              <a:t>Client should be as aware of their responsibilities as you are of yours</a:t>
            </a:r>
          </a:p>
          <a:p>
            <a:r>
              <a:rPr lang="en-US" dirty="0"/>
              <a:t>Do not commit others to project timelines without their knowledge</a:t>
            </a:r>
          </a:p>
          <a:p>
            <a:r>
              <a:rPr lang="en-US" dirty="0"/>
              <a:t>Take steps to ensure “stickiness”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4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51F89-0146-488C-9585-CBAB8CB19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280D-736F-4CDA-935E-D8D9F19ED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37CE0E-91BE-4CFE-9322-64989FEF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– Test Selection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B2A0F8-E43F-4F7B-85D3-8E3B97C9C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Client wants a “one size fits all” values/personality test to be used across their entire hiring process</a:t>
            </a:r>
          </a:p>
          <a:p>
            <a:r>
              <a:rPr lang="en-US" dirty="0"/>
              <a:t>Context</a:t>
            </a:r>
          </a:p>
          <a:p>
            <a:pPr lvl="1"/>
            <a:r>
              <a:rPr lang="en-US" dirty="0"/>
              <a:t>Top 10 health care provider</a:t>
            </a:r>
          </a:p>
          <a:p>
            <a:pPr lvl="1"/>
            <a:r>
              <a:rPr lang="en-US" dirty="0"/>
              <a:t>High volume anticipated</a:t>
            </a:r>
          </a:p>
          <a:p>
            <a:pPr lvl="1"/>
            <a:r>
              <a:rPr lang="en-US" dirty="0"/>
              <a:t>Positions range from…well…everything short of physicians and executives</a:t>
            </a:r>
          </a:p>
        </p:txBody>
      </p:sp>
    </p:spTree>
    <p:extLst>
      <p:ext uri="{BB962C8B-B14F-4D97-AF65-F5344CB8AC3E}">
        <p14:creationId xmlns:p14="http://schemas.microsoft.com/office/powerpoint/2010/main" val="249516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51F89-0146-488C-9585-CBAB8CB19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280D-736F-4CDA-935E-D8D9F19ED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37CE0E-91BE-4CFE-9322-64989FEF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– Test Selection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B2A0F8-E43F-4F7B-85D3-8E3B97C9C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Anticipate pitfalls</a:t>
            </a:r>
          </a:p>
          <a:p>
            <a:r>
              <a:rPr lang="en-US" dirty="0"/>
              <a:t>Job analysis and validation nightmare</a:t>
            </a:r>
          </a:p>
          <a:p>
            <a:r>
              <a:rPr lang="en-US" dirty="0"/>
              <a:t>Selecting in vs screening out</a:t>
            </a:r>
          </a:p>
          <a:p>
            <a:r>
              <a:rPr lang="en-US" dirty="0"/>
              <a:t>Know the limits of what your company is willing and able to do</a:t>
            </a:r>
          </a:p>
          <a:p>
            <a:r>
              <a:rPr lang="en-US" dirty="0"/>
              <a:t>Sometimes the outcomes are </a:t>
            </a:r>
            <a:r>
              <a:rPr lang="en-US" dirty="0" err="1"/>
              <a:t>suprising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6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E10005-CA0A-4001-B971-7A94B7F71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pic>
        <p:nvPicPr>
          <p:cNvPr id="4" name="Picture Placeholder 3" descr="A close up of a card&#10;&#10;Description automatically generated">
            <a:extLst>
              <a:ext uri="{FF2B5EF4-FFF2-40B4-BE49-F238E27FC236}">
                <a16:creationId xmlns:a16="http://schemas.microsoft.com/office/drawing/2014/main" id="{EA2A954B-4077-4E8D-9F51-D14EC8299DC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r="29211"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95BFE-69E4-4DB2-AED5-886762F0FC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289CC3-B425-4825-8148-AD56CD3C87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1" y="514350"/>
            <a:ext cx="5638800" cy="3886200"/>
          </a:xfrm>
        </p:spPr>
        <p:txBody>
          <a:bodyPr>
            <a:normAutofit/>
          </a:bodyPr>
          <a:lstStyle/>
          <a:p>
            <a:r>
              <a:rPr lang="en-US" sz="2800" dirty="0"/>
              <a:t>Drive efficiency</a:t>
            </a:r>
          </a:p>
          <a:p>
            <a:r>
              <a:rPr lang="en-US" sz="2800" dirty="0"/>
              <a:t>Explore outside of your projects</a:t>
            </a:r>
          </a:p>
          <a:p>
            <a:r>
              <a:rPr lang="en-US" sz="2800" dirty="0"/>
              <a:t>Get to know your technical, sales, marketing, etc. partners</a:t>
            </a:r>
          </a:p>
          <a:p>
            <a:r>
              <a:rPr lang="en-US" sz="2800" dirty="0"/>
              <a:t>Maintain your network</a:t>
            </a:r>
          </a:p>
          <a:p>
            <a:r>
              <a:rPr lang="en-US" sz="2800" dirty="0"/>
              <a:t>Learn new tools and keep learning new tools</a:t>
            </a:r>
          </a:p>
        </p:txBody>
      </p:sp>
    </p:spTree>
    <p:extLst>
      <p:ext uri="{BB962C8B-B14F-4D97-AF65-F5344CB8AC3E}">
        <p14:creationId xmlns:p14="http://schemas.microsoft.com/office/powerpoint/2010/main" val="1781606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E10005-CA0A-4001-B971-7A94B7F71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pic>
        <p:nvPicPr>
          <p:cNvPr id="4" name="Picture Placeholder 3" descr="A close up of a card&#10;&#10;Description automatically generated">
            <a:extLst>
              <a:ext uri="{FF2B5EF4-FFF2-40B4-BE49-F238E27FC236}">
                <a16:creationId xmlns:a16="http://schemas.microsoft.com/office/drawing/2014/main" id="{EA2A954B-4077-4E8D-9F51-D14EC8299DC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r="29211"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95BFE-69E4-4DB2-AED5-886762F0FC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289CC3-B425-4825-8148-AD56CD3C87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1" y="514350"/>
            <a:ext cx="5638800" cy="3886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Integrity first</a:t>
            </a:r>
          </a:p>
          <a:p>
            <a:r>
              <a:rPr lang="en-US" sz="2800" dirty="0"/>
              <a:t>It’s a business…don’t work for free</a:t>
            </a:r>
          </a:p>
          <a:p>
            <a:r>
              <a:rPr lang="en-US" sz="2800" dirty="0"/>
              <a:t>Believe in your value</a:t>
            </a:r>
          </a:p>
          <a:p>
            <a:r>
              <a:rPr lang="en-US" sz="2800" dirty="0"/>
              <a:t>You should be having fun!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8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51F89-0146-488C-9585-CBAB8CB19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280D-736F-4CDA-935E-D8D9F19ED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37CE0E-91BE-4CFE-9322-64989FEF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550"/>
            <a:ext cx="8293947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62557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B57F1-3BB3-4DE3-9B48-50A3E90FBD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BFC67-DBC3-414F-B46C-7FF9B3A7A4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135FB2E-90ED-4CF5-AA21-4DE0A8D8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2ED1F7-D78B-42C2-9294-EA4816DB3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My Journey / DDI’s Journey</a:t>
            </a:r>
          </a:p>
          <a:p>
            <a:r>
              <a:rPr lang="en-US" dirty="0"/>
              <a:t>Scenarios</a:t>
            </a:r>
          </a:p>
          <a:p>
            <a:pPr lvl="1"/>
            <a:r>
              <a:rPr lang="en-US" dirty="0"/>
              <a:t>Setup and context</a:t>
            </a:r>
          </a:p>
          <a:p>
            <a:pPr lvl="1"/>
            <a:r>
              <a:rPr lang="en-US" dirty="0"/>
              <a:t>What would you have considered?</a:t>
            </a:r>
          </a:p>
          <a:p>
            <a:r>
              <a:rPr lang="en-US" dirty="0"/>
              <a:t>High-level recommendations and advice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90622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66C9B2-F463-4FE6-9F0D-C9A1BC4096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F191-B5A2-4556-99F9-4B285F61FC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3BA291-DC09-4009-92AF-DD01CC75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Journey from 2005 to present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BCE91C-036E-4BD3-A31D-C6FEF72AC5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SBC/AT&amp;T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DDI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Consulting path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PSI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Return to DDI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B1DF54-3E77-40E4-8E74-DA0206D370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DDI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Mid aughts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2008 market crash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Treading water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Non-leadership testing sale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Rebuild &amp; rebrand</a:t>
            </a:r>
          </a:p>
        </p:txBody>
      </p:sp>
    </p:spTree>
    <p:extLst>
      <p:ext uri="{BB962C8B-B14F-4D97-AF65-F5344CB8AC3E}">
        <p14:creationId xmlns:p14="http://schemas.microsoft.com/office/powerpoint/2010/main" val="365655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51F89-0146-488C-9585-CBAB8CB19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280D-736F-4CDA-935E-D8D9F19ED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37CE0E-91BE-4CFE-9322-64989FEF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– EEO reporting (part 1)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B2A0F8-E43F-4F7B-85D3-8E3B97C9C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 contact wants to see quarterly overall test level AI ratios, including 2 SD statistic</a:t>
            </a:r>
          </a:p>
          <a:p>
            <a:r>
              <a:rPr lang="en-US" dirty="0"/>
              <a:t>Context</a:t>
            </a:r>
          </a:p>
          <a:p>
            <a:pPr lvl="1"/>
            <a:r>
              <a:rPr lang="en-US" dirty="0"/>
              <a:t>Fortune 100 client in financial sector</a:t>
            </a:r>
          </a:p>
          <a:p>
            <a:pPr lvl="1"/>
            <a:r>
              <a:rPr lang="en-US" dirty="0"/>
              <a:t>High volume (&gt; 100,000 tests per year)</a:t>
            </a:r>
          </a:p>
          <a:p>
            <a:pPr lvl="1"/>
            <a:r>
              <a:rPr lang="en-US" dirty="0"/>
              <a:t>Entry level customer service positions</a:t>
            </a:r>
          </a:p>
          <a:p>
            <a:pPr lvl="1"/>
            <a:r>
              <a:rPr lang="en-US" dirty="0"/>
              <a:t>I/O(s) on staff</a:t>
            </a:r>
          </a:p>
          <a:p>
            <a:pPr lvl="1"/>
            <a:r>
              <a:rPr lang="en-US" dirty="0"/>
              <a:t>“Integrated” with Applicant Tracking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7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51F89-0146-488C-9585-CBAB8CB19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280D-736F-4CDA-935E-D8D9F19ED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37CE0E-91BE-4CFE-9322-64989FEF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– EEO reporting (part 2)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B2A0F8-E43F-4F7B-85D3-8E3B97C9C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 is uncomfortable with AI ratios…wants to see them lower, especially within tech test</a:t>
            </a:r>
          </a:p>
          <a:p>
            <a:r>
              <a:rPr lang="en-US" dirty="0"/>
              <a:t>Context</a:t>
            </a:r>
          </a:p>
          <a:p>
            <a:pPr lvl="1"/>
            <a:r>
              <a:rPr lang="en-US" dirty="0"/>
              <a:t>Fortune 100 client in food and beverage sector</a:t>
            </a:r>
          </a:p>
          <a:p>
            <a:pPr lvl="1"/>
            <a:r>
              <a:rPr lang="en-US" dirty="0"/>
              <a:t>High volume (&gt; 100,000 tests per year)</a:t>
            </a:r>
          </a:p>
          <a:p>
            <a:pPr lvl="1"/>
            <a:r>
              <a:rPr lang="en-US" dirty="0"/>
              <a:t>Entry level supply chain and retail positions</a:t>
            </a:r>
          </a:p>
          <a:p>
            <a:pPr lvl="1"/>
            <a:r>
              <a:rPr lang="en-US" dirty="0"/>
              <a:t>I/O(s) on staff</a:t>
            </a:r>
          </a:p>
          <a:p>
            <a:pPr lvl="1"/>
            <a:r>
              <a:rPr lang="en-US" dirty="0"/>
              <a:t>Includes a technical/skills test for certain positions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0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51F89-0146-488C-9585-CBAB8CB19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280D-736F-4CDA-935E-D8D9F19ED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37CE0E-91BE-4CFE-9322-64989FEF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– EEO reporting (part 3)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B2A0F8-E43F-4F7B-85D3-8E3B97C9C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Client noticed one 4/5ths ratio that was below .80 and wants to pull all testing immediately</a:t>
            </a:r>
          </a:p>
          <a:p>
            <a:r>
              <a:rPr lang="en-US" dirty="0"/>
              <a:t>Context</a:t>
            </a:r>
          </a:p>
          <a:p>
            <a:pPr lvl="1"/>
            <a:r>
              <a:rPr lang="en-US" dirty="0"/>
              <a:t>Client in food and beverage sector</a:t>
            </a:r>
          </a:p>
          <a:p>
            <a:pPr lvl="1"/>
            <a:r>
              <a:rPr lang="en-US" dirty="0"/>
              <a:t>Low volume (~ 2,000 tests per year)</a:t>
            </a:r>
          </a:p>
          <a:p>
            <a:pPr lvl="1"/>
            <a:r>
              <a:rPr lang="en-US" dirty="0"/>
              <a:t>Entry level manufacturing positions</a:t>
            </a:r>
          </a:p>
          <a:p>
            <a:pPr lvl="1"/>
            <a:r>
              <a:rPr lang="en-US" dirty="0"/>
              <a:t>No I/O on staff…non-technical stakeholder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0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51F89-0146-488C-9585-CBAB8CB19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©Development Dimensions International, Inc., 2020.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280D-736F-4CDA-935E-D8D9F19ED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98746-2835-4097-ADF7-F4A925C340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37CE0E-91BE-4CFE-9322-64989FEF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– EEO reporting (part 4)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B2A0F8-E43F-4F7B-85D3-8E3B97C9C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Your amazing new computer-based manufacturing simulation has amazingly horrific AI ratios when looking at age</a:t>
            </a:r>
          </a:p>
          <a:p>
            <a:r>
              <a:rPr lang="en-US" dirty="0"/>
              <a:t>Context</a:t>
            </a:r>
          </a:p>
          <a:p>
            <a:pPr lvl="1"/>
            <a:r>
              <a:rPr lang="en-US" dirty="0"/>
              <a:t>You spent a lot of time! </a:t>
            </a:r>
          </a:p>
          <a:p>
            <a:pPr lvl="1"/>
            <a:r>
              <a:rPr lang="en-US" dirty="0"/>
              <a:t>You spent a lot of money!</a:t>
            </a:r>
          </a:p>
          <a:p>
            <a:pPr lvl="1"/>
            <a:r>
              <a:rPr lang="en-US" dirty="0"/>
              <a:t>Your clients love the tool</a:t>
            </a:r>
          </a:p>
          <a:p>
            <a:pPr lvl="1"/>
            <a:r>
              <a:rPr lang="en-US" dirty="0"/>
              <a:t>Other AI ratios for gender and race/ethnicity are solid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6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E10005-CA0A-4001-B971-7A94B7F71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©Development Dimensions International, Inc., 2020. All rights reserved.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25DE1C4-C10E-4897-B8B2-3DA4B5BD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334587" cy="609600"/>
          </a:xfrm>
        </p:spPr>
        <p:txBody>
          <a:bodyPr/>
          <a:lstStyle/>
          <a:p>
            <a:r>
              <a:rPr lang="en-US" dirty="0"/>
              <a:t>Scenario – EEO reporting: What do you think?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289CC3-B425-4825-8148-AD56CD3C87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1400" y="1355994"/>
            <a:ext cx="5210387" cy="29683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Client contact wants to see quarterly overall test level AI ratios, including 2 SD statistic</a:t>
            </a:r>
          </a:p>
          <a:p>
            <a:r>
              <a:rPr lang="en-US" dirty="0"/>
              <a:t>Client is uncomfortable with AI ratios…wants to see them lower, especially within tech test</a:t>
            </a:r>
          </a:p>
          <a:p>
            <a:r>
              <a:rPr lang="en-US" dirty="0"/>
              <a:t>Client noticed one 4/5ths ratio that was below .80 and wants to pull all testing immediately</a:t>
            </a:r>
          </a:p>
          <a:p>
            <a:r>
              <a:rPr lang="en-US" dirty="0"/>
              <a:t>Your amazing new computer-based manufacturing simulation has amazingly horrific AI ratios when looking at age</a:t>
            </a:r>
          </a:p>
          <a:p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A2A954B-4077-4E8D-9F51-D14EC8299DC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1584" y="1814901"/>
            <a:ext cx="2971800" cy="2050542"/>
          </a:xfrm>
          <a:custGeom>
            <a:avLst/>
            <a:gdLst>
              <a:gd name="connsiteX0" fmla="*/ 0 w 2971800"/>
              <a:gd name="connsiteY0" fmla="*/ 0 h 3124200"/>
              <a:gd name="connsiteX1" fmla="*/ 2971800 w 2971800"/>
              <a:gd name="connsiteY1" fmla="*/ 0 h 3124200"/>
              <a:gd name="connsiteX2" fmla="*/ 2971800 w 2971800"/>
              <a:gd name="connsiteY2" fmla="*/ 0 h 3124200"/>
              <a:gd name="connsiteX3" fmla="*/ 2971800 w 2971800"/>
              <a:gd name="connsiteY3" fmla="*/ 3124200 h 3124200"/>
              <a:gd name="connsiteX4" fmla="*/ 0 w 2971800"/>
              <a:gd name="connsiteY4" fmla="*/ 3124200 h 3124200"/>
              <a:gd name="connsiteX5" fmla="*/ 0 w 2971800"/>
              <a:gd name="connsiteY5" fmla="*/ 0 h 3124200"/>
              <a:gd name="connsiteX0" fmla="*/ 0 w 2971800"/>
              <a:gd name="connsiteY0" fmla="*/ 0 h 3313854"/>
              <a:gd name="connsiteX1" fmla="*/ 2971800 w 2971800"/>
              <a:gd name="connsiteY1" fmla="*/ 0 h 3313854"/>
              <a:gd name="connsiteX2" fmla="*/ 2971800 w 2971800"/>
              <a:gd name="connsiteY2" fmla="*/ 0 h 3313854"/>
              <a:gd name="connsiteX3" fmla="*/ 2971800 w 2971800"/>
              <a:gd name="connsiteY3" fmla="*/ 3124200 h 3313854"/>
              <a:gd name="connsiteX4" fmla="*/ 33867 w 2971800"/>
              <a:gd name="connsiteY4" fmla="*/ 3313854 h 3313854"/>
              <a:gd name="connsiteX5" fmla="*/ 0 w 2971800"/>
              <a:gd name="connsiteY5" fmla="*/ 0 h 33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800" h="3313854">
                <a:moveTo>
                  <a:pt x="0" y="0"/>
                </a:moveTo>
                <a:lnTo>
                  <a:pt x="2971800" y="0"/>
                </a:lnTo>
                <a:lnTo>
                  <a:pt x="2971800" y="0"/>
                </a:lnTo>
                <a:lnTo>
                  <a:pt x="2971800" y="3124200"/>
                </a:lnTo>
                <a:lnTo>
                  <a:pt x="33867" y="331385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95BFE-69E4-4DB2-AED5-886762F0FC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8600" y="4857851"/>
            <a:ext cx="457200" cy="2738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698746-2835-4097-ADF7-F4A925C340F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32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E10005-CA0A-4001-B971-7A94B7F71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14600" y="4812506"/>
            <a:ext cx="4343400" cy="2738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©Development Dimensions International, Inc., 2020. All rights reserved.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25DE1C4-C10E-4897-B8B2-3DA4B5BD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334587" cy="609600"/>
          </a:xfrm>
        </p:spPr>
        <p:txBody>
          <a:bodyPr/>
          <a:lstStyle/>
          <a:p>
            <a:r>
              <a:rPr lang="en-US" dirty="0"/>
              <a:t>Scenario – EEO reporting: What do you think?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289CC3-B425-4825-8148-AD56CD3C87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1400" y="1355994"/>
            <a:ext cx="5210387" cy="29683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Be careful when reporting significance testing AI outcomes for high volume systems </a:t>
            </a:r>
          </a:p>
          <a:p>
            <a:r>
              <a:rPr lang="en-US" dirty="0"/>
              <a:t>Always remember the trade-off between prediction and mitigating AI (and applicant flow/other factors)</a:t>
            </a:r>
          </a:p>
          <a:p>
            <a:r>
              <a:rPr lang="en-US" dirty="0"/>
              <a:t>Not always a clear path…and sometimes no path exists</a:t>
            </a:r>
          </a:p>
          <a:p>
            <a:r>
              <a:rPr lang="en-US" dirty="0"/>
              <a:t>Sample items with clear instructions and tutorials may help a bit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A2A954B-4077-4E8D-9F51-D14EC8299DC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1584" y="1814901"/>
            <a:ext cx="2971800" cy="2050542"/>
          </a:xfrm>
          <a:custGeom>
            <a:avLst/>
            <a:gdLst>
              <a:gd name="connsiteX0" fmla="*/ 0 w 2971800"/>
              <a:gd name="connsiteY0" fmla="*/ 0 h 3124200"/>
              <a:gd name="connsiteX1" fmla="*/ 2971800 w 2971800"/>
              <a:gd name="connsiteY1" fmla="*/ 0 h 3124200"/>
              <a:gd name="connsiteX2" fmla="*/ 2971800 w 2971800"/>
              <a:gd name="connsiteY2" fmla="*/ 0 h 3124200"/>
              <a:gd name="connsiteX3" fmla="*/ 2971800 w 2971800"/>
              <a:gd name="connsiteY3" fmla="*/ 3124200 h 3124200"/>
              <a:gd name="connsiteX4" fmla="*/ 0 w 2971800"/>
              <a:gd name="connsiteY4" fmla="*/ 3124200 h 3124200"/>
              <a:gd name="connsiteX5" fmla="*/ 0 w 2971800"/>
              <a:gd name="connsiteY5" fmla="*/ 0 h 3124200"/>
              <a:gd name="connsiteX0" fmla="*/ 0 w 2971800"/>
              <a:gd name="connsiteY0" fmla="*/ 0 h 3313854"/>
              <a:gd name="connsiteX1" fmla="*/ 2971800 w 2971800"/>
              <a:gd name="connsiteY1" fmla="*/ 0 h 3313854"/>
              <a:gd name="connsiteX2" fmla="*/ 2971800 w 2971800"/>
              <a:gd name="connsiteY2" fmla="*/ 0 h 3313854"/>
              <a:gd name="connsiteX3" fmla="*/ 2971800 w 2971800"/>
              <a:gd name="connsiteY3" fmla="*/ 3124200 h 3313854"/>
              <a:gd name="connsiteX4" fmla="*/ 33867 w 2971800"/>
              <a:gd name="connsiteY4" fmla="*/ 3313854 h 3313854"/>
              <a:gd name="connsiteX5" fmla="*/ 0 w 2971800"/>
              <a:gd name="connsiteY5" fmla="*/ 0 h 33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800" h="3313854">
                <a:moveTo>
                  <a:pt x="0" y="0"/>
                </a:moveTo>
                <a:lnTo>
                  <a:pt x="2971800" y="0"/>
                </a:lnTo>
                <a:lnTo>
                  <a:pt x="2971800" y="0"/>
                </a:lnTo>
                <a:lnTo>
                  <a:pt x="2971800" y="3124200"/>
                </a:lnTo>
                <a:lnTo>
                  <a:pt x="33867" y="331385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95BFE-69E4-4DB2-AED5-886762F0FC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8600" y="4857851"/>
            <a:ext cx="457200" cy="2738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698746-2835-4097-ADF7-F4A925C340F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4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DI Brand Colors">
      <a:dk1>
        <a:srgbClr val="000000"/>
      </a:dk1>
      <a:lt1>
        <a:sysClr val="window" lastClr="FFFFFF"/>
      </a:lt1>
      <a:dk2>
        <a:srgbClr val="425563"/>
      </a:dk2>
      <a:lt2>
        <a:srgbClr val="FFF6E5"/>
      </a:lt2>
      <a:accent1>
        <a:srgbClr val="FFA300"/>
      </a:accent1>
      <a:accent2>
        <a:srgbClr val="8A1B61"/>
      </a:accent2>
      <a:accent3>
        <a:srgbClr val="949300"/>
      </a:accent3>
      <a:accent4>
        <a:srgbClr val="236192"/>
      </a:accent4>
      <a:accent5>
        <a:srgbClr val="F06400"/>
      </a:accent5>
      <a:accent6>
        <a:srgbClr val="EF3340"/>
      </a:accent6>
      <a:hlink>
        <a:srgbClr val="00AEC7"/>
      </a:hlink>
      <a:folHlink>
        <a:srgbClr val="FFB81C"/>
      </a:folHlink>
    </a:clrScheme>
    <a:fontScheme name="DDI Brand">
      <a:majorFont>
        <a:latin typeface="Century Gothic Std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DDI Brand Colors">
      <a:dk1>
        <a:srgbClr val="000000"/>
      </a:dk1>
      <a:lt1>
        <a:sysClr val="window" lastClr="FFFFFF"/>
      </a:lt1>
      <a:dk2>
        <a:srgbClr val="425563"/>
      </a:dk2>
      <a:lt2>
        <a:srgbClr val="FFF6E5"/>
      </a:lt2>
      <a:accent1>
        <a:srgbClr val="FFA300"/>
      </a:accent1>
      <a:accent2>
        <a:srgbClr val="8A1B61"/>
      </a:accent2>
      <a:accent3>
        <a:srgbClr val="949300"/>
      </a:accent3>
      <a:accent4>
        <a:srgbClr val="236192"/>
      </a:accent4>
      <a:accent5>
        <a:srgbClr val="F06400"/>
      </a:accent5>
      <a:accent6>
        <a:srgbClr val="EF3340"/>
      </a:accent6>
      <a:hlink>
        <a:srgbClr val="00AEC7"/>
      </a:hlink>
      <a:folHlink>
        <a:srgbClr val="FFB81C"/>
      </a:folHlink>
    </a:clrScheme>
    <a:fontScheme name="DDI Brand">
      <a:majorFont>
        <a:latin typeface="Century Gothic Std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2107E3B8123848A23D7232822827E5" ma:contentTypeVersion="12" ma:contentTypeDescription="Create a new document." ma:contentTypeScope="" ma:versionID="afe9e80ea7e215299f51761c484d36c5">
  <xsd:schema xmlns:xsd="http://www.w3.org/2001/XMLSchema" xmlns:xs="http://www.w3.org/2001/XMLSchema" xmlns:p="http://schemas.microsoft.com/office/2006/metadata/properties" xmlns:ns1="http://schemas.microsoft.com/sharepoint/v3" xmlns:ns3="3afc0a4f-3337-4f3d-90b3-9efe8f9d5972" xmlns:ns4="a3557228-ae4b-428f-8b6f-61a3a48cfaa4" targetNamespace="http://schemas.microsoft.com/office/2006/metadata/properties" ma:root="true" ma:fieldsID="be15151fb8c9161ee33dc7182a6525bc" ns1:_="" ns3:_="" ns4:_="">
    <xsd:import namespace="http://schemas.microsoft.com/sharepoint/v3"/>
    <xsd:import namespace="3afc0a4f-3337-4f3d-90b3-9efe8f9d5972"/>
    <xsd:import namespace="a3557228-ae4b-428f-8b6f-61a3a48cfaa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c0a4f-3337-4f3d-90b3-9efe8f9d59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57228-ae4b-428f-8b6f-61a3a48cf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CA1474-89F2-420A-893C-82F0F3BD25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2EAEC1-E0A2-4676-9740-D3EE082BB97B}">
  <ds:schemaRefs>
    <ds:schemaRef ds:uri="http://schemas.microsoft.com/office/2006/metadata/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ED23090-95B0-415A-ACF0-7C7B285A16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fc0a4f-3337-4f3d-90b3-9efe8f9d5972"/>
    <ds:schemaRef ds:uri="a3557228-ae4b-428f-8b6f-61a3a48cf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902</Words>
  <Application>Microsoft Office PowerPoint</Application>
  <PresentationFormat>On-screen Show (16:9)</PresentationFormat>
  <Paragraphs>133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Century Gothic Std</vt:lpstr>
      <vt:lpstr>Constantia</vt:lpstr>
      <vt:lpstr>Wingdings</vt:lpstr>
      <vt:lpstr>Office Theme</vt:lpstr>
      <vt:lpstr>1_Office Theme</vt:lpstr>
      <vt:lpstr>Navigating Complexity as a Testing &amp; Assessment Consultant</vt:lpstr>
      <vt:lpstr>Agenda</vt:lpstr>
      <vt:lpstr>Journey from 2005 to present</vt:lpstr>
      <vt:lpstr>Scenario – EEO reporting (part 1)</vt:lpstr>
      <vt:lpstr>Scenario – EEO reporting (part 2)</vt:lpstr>
      <vt:lpstr>Scenario – EEO reporting (part 3)</vt:lpstr>
      <vt:lpstr>Scenario – EEO reporting (part 4)</vt:lpstr>
      <vt:lpstr>Scenario – EEO reporting: What do you think?</vt:lpstr>
      <vt:lpstr>Scenario – EEO reporting: What do you think?</vt:lpstr>
      <vt:lpstr>Scenario – Project Management</vt:lpstr>
      <vt:lpstr>Scenario – Project Management</vt:lpstr>
      <vt:lpstr>Scenario – Test Selection</vt:lpstr>
      <vt:lpstr>Scenario – Test Selection</vt:lpstr>
      <vt:lpstr>PowerPoint Presentation</vt:lpstr>
      <vt:lpstr>PowerPoint Presentation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Complexity as a Testing &amp; Assessment Consultant</dc:title>
  <dc:creator>Rossini, Justin</dc:creator>
  <cp:lastModifiedBy>Rossini, Justin</cp:lastModifiedBy>
  <cp:revision>1</cp:revision>
  <dcterms:created xsi:type="dcterms:W3CDTF">2020-02-21T13:47:28Z</dcterms:created>
  <dcterms:modified xsi:type="dcterms:W3CDTF">2020-02-21T14:56:36Z</dcterms:modified>
</cp:coreProperties>
</file>